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3.png" ContentType="image/png"/>
  <Override PartName="/ppt/media/image11.jpeg" ContentType="image/jpeg"/>
  <Override PartName="/ppt/media/image9.png" ContentType="image/png"/>
  <Override PartName="/ppt/media/image12.png" ContentType="image/png"/>
  <Override PartName="/ppt/media/image20.jpeg" ContentType="image/jpeg"/>
  <Override PartName="/ppt/media/image7.png" ContentType="image/png"/>
  <Override PartName="/ppt/media/image6.png" ContentType="image/png"/>
  <Override PartName="/ppt/media/image10.png" ContentType="image/png"/>
  <Override PartName="/ppt/media/image22.png" ContentType="image/png"/>
  <Override PartName="/ppt/media/image4.png" ContentType="image/png"/>
  <Override PartName="/ppt/media/image5.png" ContentType="image/png"/>
  <Override PartName="/ppt/media/image8.jpeg" ContentType="image/jpeg"/>
  <Override PartName="/ppt/media/image21.png" ContentType="image/png"/>
  <Override PartName="/ppt/media/image19.png" ContentType="image/png"/>
  <Override PartName="/ppt/media/image1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3.png" ContentType="image/png"/>
  <Override PartName="/ppt/presProps.xml" ContentType="application/vnd.openxmlformats-officedocument.presentationml.presPro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8288000" cy="10287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4400" y="396000"/>
            <a:ext cx="16458840" cy="165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914400" y="2322720"/>
            <a:ext cx="1645884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914400" y="5329800"/>
            <a:ext cx="1645884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396000"/>
            <a:ext cx="16458840" cy="165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4400" y="2322720"/>
            <a:ext cx="803160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348120" y="2322720"/>
            <a:ext cx="803160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914400" y="5329800"/>
            <a:ext cx="803160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9348120" y="5329800"/>
            <a:ext cx="803160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4400" y="396000"/>
            <a:ext cx="16458840" cy="165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914400" y="2322720"/>
            <a:ext cx="529956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479280" y="2322720"/>
            <a:ext cx="529956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12044160" y="2322720"/>
            <a:ext cx="529956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914400" y="5329800"/>
            <a:ext cx="529956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6479280" y="5329800"/>
            <a:ext cx="529956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12044160" y="5329800"/>
            <a:ext cx="529956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4400" y="396000"/>
            <a:ext cx="16458840" cy="165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4400" y="2322720"/>
            <a:ext cx="16458840" cy="57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396000"/>
            <a:ext cx="16458840" cy="165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914400" y="2322720"/>
            <a:ext cx="16458840" cy="57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4400" y="396000"/>
            <a:ext cx="16458840" cy="165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914400" y="2322720"/>
            <a:ext cx="8031600" cy="57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9348120" y="2322720"/>
            <a:ext cx="8031600" cy="57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396000"/>
            <a:ext cx="16458840" cy="165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4400" y="396000"/>
            <a:ext cx="16458840" cy="768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4400" y="396000"/>
            <a:ext cx="16458840" cy="165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914400" y="2322720"/>
            <a:ext cx="803160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9348120" y="2322720"/>
            <a:ext cx="8031600" cy="57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914400" y="5329800"/>
            <a:ext cx="803160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400" y="396000"/>
            <a:ext cx="16458840" cy="165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914400" y="2322720"/>
            <a:ext cx="8031600" cy="57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9348120" y="2322720"/>
            <a:ext cx="803160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9348120" y="5329800"/>
            <a:ext cx="803160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396000"/>
            <a:ext cx="16458840" cy="165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914400" y="2322720"/>
            <a:ext cx="803160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9348120" y="2322720"/>
            <a:ext cx="803160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914400" y="5329800"/>
            <a:ext cx="16458840" cy="27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396000"/>
            <a:ext cx="16458840" cy="165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4400" y="2322720"/>
            <a:ext cx="16458840" cy="575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jpe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"/>
          <p:cNvSpPr/>
          <p:nvPr/>
        </p:nvSpPr>
        <p:spPr>
          <a:xfrm>
            <a:off x="0" y="0"/>
            <a:ext cx="18288000" cy="51816240"/>
          </a:xfrm>
          <a:custGeom>
            <a:avLst/>
            <a:gdLst/>
            <a:ahLst/>
            <a:rect l="0" t="0" r="r" b="b"/>
            <a:pathLst>
              <a:path w="50801" h="143935">
                <a:moveTo>
                  <a:pt x="0" y="0"/>
                </a:moveTo>
                <a:lnTo>
                  <a:pt x="50800" y="0"/>
                </a:lnTo>
                <a:lnTo>
                  <a:pt x="50800" y="143934"/>
                </a:lnTo>
                <a:lnTo>
                  <a:pt x="0" y="14393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39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40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41" name=""/>
          <p:cNvSpPr txBox="1"/>
          <p:nvPr/>
        </p:nvSpPr>
        <p:spPr>
          <a:xfrm>
            <a:off x="14058000" y="907920"/>
            <a:ext cx="2457360" cy="413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800" spc="-1" strike="noStrike">
                <a:solidFill>
                  <a:srgbClr val="ffffff"/>
                </a:solidFill>
                <a:latin typeface="HKGroteskMedium"/>
              </a:rPr>
              <a:t>Group Mentor</a:t>
            </a:r>
            <a:endParaRPr b="0" lang="en-US" sz="2800" spc="-1" strike="noStrike">
              <a:latin typeface="Times New Roman"/>
            </a:endParaRPr>
          </a:p>
        </p:txBody>
      </p:sp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3390480" y="2574360"/>
            <a:ext cx="5133600" cy="5133600"/>
          </a:xfrm>
          <a:prstGeom prst="rect">
            <a:avLst/>
          </a:prstGeom>
          <a:ln w="0">
            <a:noFill/>
          </a:ln>
        </p:spPr>
      </p:pic>
      <p:sp>
        <p:nvSpPr>
          <p:cNvPr id="43" name=""/>
          <p:cNvSpPr/>
          <p:nvPr/>
        </p:nvSpPr>
        <p:spPr>
          <a:xfrm>
            <a:off x="821880" y="2574360"/>
            <a:ext cx="5132880" cy="5134320"/>
          </a:xfrm>
          <a:custGeom>
            <a:avLst/>
            <a:gdLst/>
            <a:ahLst/>
            <a:rect l="0" t="0" r="r" b="b"/>
            <a:pathLst>
              <a:path w="14259" h="14263">
                <a:moveTo>
                  <a:pt x="7130" y="0"/>
                </a:moveTo>
                <a:cubicBezTo>
                  <a:pt x="6852" y="0"/>
                  <a:pt x="6575" y="18"/>
                  <a:pt x="6297" y="49"/>
                </a:cubicBezTo>
                <a:lnTo>
                  <a:pt x="6283" y="39"/>
                </a:lnTo>
                <a:cubicBezTo>
                  <a:pt x="6280" y="42"/>
                  <a:pt x="6276" y="46"/>
                  <a:pt x="6276" y="49"/>
                </a:cubicBezTo>
                <a:cubicBezTo>
                  <a:pt x="2995" y="446"/>
                  <a:pt x="393" y="3073"/>
                  <a:pt x="42" y="6367"/>
                </a:cubicBezTo>
                <a:lnTo>
                  <a:pt x="17" y="6384"/>
                </a:lnTo>
                <a:lnTo>
                  <a:pt x="35" y="6416"/>
                </a:lnTo>
                <a:cubicBezTo>
                  <a:pt x="10" y="6651"/>
                  <a:pt x="0" y="6890"/>
                  <a:pt x="0" y="7132"/>
                </a:cubicBezTo>
                <a:cubicBezTo>
                  <a:pt x="0" y="11062"/>
                  <a:pt x="3199" y="14262"/>
                  <a:pt x="7130" y="14262"/>
                </a:cubicBezTo>
                <a:cubicBezTo>
                  <a:pt x="11059" y="14262"/>
                  <a:pt x="14258" y="11062"/>
                  <a:pt x="14258" y="7132"/>
                </a:cubicBezTo>
                <a:cubicBezTo>
                  <a:pt x="14258" y="3203"/>
                  <a:pt x="11059" y="0"/>
                  <a:pt x="7130" y="0"/>
                </a:cubicBezTo>
                <a:moveTo>
                  <a:pt x="13212" y="7996"/>
                </a:moveTo>
                <a:cubicBezTo>
                  <a:pt x="12924" y="8878"/>
                  <a:pt x="12320" y="9173"/>
                  <a:pt x="11737" y="9457"/>
                </a:cubicBezTo>
                <a:cubicBezTo>
                  <a:pt x="11158" y="9741"/>
                  <a:pt x="10610" y="10008"/>
                  <a:pt x="10392" y="10791"/>
                </a:cubicBezTo>
                <a:cubicBezTo>
                  <a:pt x="10146" y="11715"/>
                  <a:pt x="9521" y="11954"/>
                  <a:pt x="8917" y="12186"/>
                </a:cubicBezTo>
                <a:cubicBezTo>
                  <a:pt x="8468" y="12358"/>
                  <a:pt x="8043" y="12519"/>
                  <a:pt x="7779" y="12934"/>
                </a:cubicBezTo>
                <a:lnTo>
                  <a:pt x="7772" y="12930"/>
                </a:lnTo>
                <a:cubicBezTo>
                  <a:pt x="7382" y="13618"/>
                  <a:pt x="6884" y="13896"/>
                  <a:pt x="6406" y="14114"/>
                </a:cubicBezTo>
                <a:cubicBezTo>
                  <a:pt x="5665" y="14036"/>
                  <a:pt x="4945" y="13843"/>
                  <a:pt x="4263" y="13538"/>
                </a:cubicBezTo>
                <a:cubicBezTo>
                  <a:pt x="4516" y="13394"/>
                  <a:pt x="4790" y="13172"/>
                  <a:pt x="4942" y="12783"/>
                </a:cubicBezTo>
                <a:lnTo>
                  <a:pt x="4945" y="12783"/>
                </a:lnTo>
                <a:cubicBezTo>
                  <a:pt x="4949" y="12772"/>
                  <a:pt x="4952" y="12762"/>
                  <a:pt x="4952" y="12751"/>
                </a:cubicBezTo>
                <a:cubicBezTo>
                  <a:pt x="4963" y="12719"/>
                  <a:pt x="4973" y="12688"/>
                  <a:pt x="4984" y="12653"/>
                </a:cubicBezTo>
                <a:lnTo>
                  <a:pt x="4980" y="12653"/>
                </a:lnTo>
                <a:cubicBezTo>
                  <a:pt x="5195" y="11947"/>
                  <a:pt x="5704" y="11712"/>
                  <a:pt x="6241" y="11462"/>
                </a:cubicBezTo>
                <a:cubicBezTo>
                  <a:pt x="6856" y="11178"/>
                  <a:pt x="7488" y="10886"/>
                  <a:pt x="7779" y="9914"/>
                </a:cubicBezTo>
                <a:lnTo>
                  <a:pt x="7783" y="9914"/>
                </a:lnTo>
                <a:cubicBezTo>
                  <a:pt x="7972" y="9102"/>
                  <a:pt x="8517" y="8835"/>
                  <a:pt x="9096" y="8555"/>
                </a:cubicBezTo>
                <a:cubicBezTo>
                  <a:pt x="9697" y="8260"/>
                  <a:pt x="10322" y="7958"/>
                  <a:pt x="10624" y="7041"/>
                </a:cubicBezTo>
                <a:cubicBezTo>
                  <a:pt x="10624" y="7037"/>
                  <a:pt x="10627" y="7030"/>
                  <a:pt x="10627" y="7027"/>
                </a:cubicBezTo>
                <a:cubicBezTo>
                  <a:pt x="10645" y="6978"/>
                  <a:pt x="10659" y="6925"/>
                  <a:pt x="10673" y="6872"/>
                </a:cubicBezTo>
                <a:lnTo>
                  <a:pt x="10669" y="6872"/>
                </a:lnTo>
                <a:cubicBezTo>
                  <a:pt x="10891" y="6191"/>
                  <a:pt x="11400" y="5945"/>
                  <a:pt x="11934" y="5682"/>
                </a:cubicBezTo>
                <a:cubicBezTo>
                  <a:pt x="12545" y="5383"/>
                  <a:pt x="13177" y="5074"/>
                  <a:pt x="13475" y="4126"/>
                </a:cubicBezTo>
                <a:cubicBezTo>
                  <a:pt x="13876" y="4966"/>
                  <a:pt x="14100" y="5879"/>
                  <a:pt x="14142" y="6806"/>
                </a:cubicBezTo>
                <a:cubicBezTo>
                  <a:pt x="13749" y="7030"/>
                  <a:pt x="13370" y="7336"/>
                  <a:pt x="13212" y="7996"/>
                </a:cubicBezTo>
                <a:moveTo>
                  <a:pt x="8787" y="4811"/>
                </a:moveTo>
                <a:cubicBezTo>
                  <a:pt x="8499" y="5692"/>
                  <a:pt x="7895" y="5987"/>
                  <a:pt x="7309" y="6275"/>
                </a:cubicBezTo>
                <a:cubicBezTo>
                  <a:pt x="6729" y="6556"/>
                  <a:pt x="6181" y="6827"/>
                  <a:pt x="5964" y="7610"/>
                </a:cubicBezTo>
                <a:cubicBezTo>
                  <a:pt x="5697" y="8614"/>
                  <a:pt x="5079" y="8902"/>
                  <a:pt x="4481" y="9180"/>
                </a:cubicBezTo>
                <a:cubicBezTo>
                  <a:pt x="3954" y="9425"/>
                  <a:pt x="3413" y="9678"/>
                  <a:pt x="3150" y="10416"/>
                </a:cubicBezTo>
                <a:cubicBezTo>
                  <a:pt x="2939" y="11016"/>
                  <a:pt x="2412" y="11262"/>
                  <a:pt x="1907" y="11501"/>
                </a:cubicBezTo>
                <a:cubicBezTo>
                  <a:pt x="1840" y="11532"/>
                  <a:pt x="1773" y="11564"/>
                  <a:pt x="1707" y="11596"/>
                </a:cubicBezTo>
                <a:cubicBezTo>
                  <a:pt x="1180" y="10957"/>
                  <a:pt x="769" y="10230"/>
                  <a:pt x="495" y="9450"/>
                </a:cubicBezTo>
                <a:cubicBezTo>
                  <a:pt x="671" y="9317"/>
                  <a:pt x="818" y="9148"/>
                  <a:pt x="923" y="8955"/>
                </a:cubicBezTo>
                <a:lnTo>
                  <a:pt x="934" y="8958"/>
                </a:lnTo>
                <a:cubicBezTo>
                  <a:pt x="1162" y="8330"/>
                  <a:pt x="1650" y="8105"/>
                  <a:pt x="2163" y="7870"/>
                </a:cubicBezTo>
                <a:cubicBezTo>
                  <a:pt x="2778" y="7585"/>
                  <a:pt x="3410" y="7294"/>
                  <a:pt x="3701" y="6321"/>
                </a:cubicBezTo>
                <a:lnTo>
                  <a:pt x="3705" y="6321"/>
                </a:lnTo>
                <a:cubicBezTo>
                  <a:pt x="3894" y="5510"/>
                  <a:pt x="4439" y="5243"/>
                  <a:pt x="5019" y="4962"/>
                </a:cubicBezTo>
                <a:cubicBezTo>
                  <a:pt x="5620" y="4667"/>
                  <a:pt x="6245" y="4362"/>
                  <a:pt x="6547" y="3448"/>
                </a:cubicBezTo>
                <a:lnTo>
                  <a:pt x="6550" y="3434"/>
                </a:lnTo>
                <a:cubicBezTo>
                  <a:pt x="6568" y="3385"/>
                  <a:pt x="6582" y="3333"/>
                  <a:pt x="6596" y="3280"/>
                </a:cubicBezTo>
                <a:lnTo>
                  <a:pt x="6592" y="3280"/>
                </a:lnTo>
                <a:cubicBezTo>
                  <a:pt x="6814" y="2599"/>
                  <a:pt x="7323" y="2353"/>
                  <a:pt x="7857" y="2089"/>
                </a:cubicBezTo>
                <a:cubicBezTo>
                  <a:pt x="8478" y="1787"/>
                  <a:pt x="9117" y="1471"/>
                  <a:pt x="9409" y="495"/>
                </a:cubicBezTo>
                <a:cubicBezTo>
                  <a:pt x="10241" y="783"/>
                  <a:pt x="11014" y="1226"/>
                  <a:pt x="11684" y="1801"/>
                </a:cubicBezTo>
                <a:lnTo>
                  <a:pt x="11667" y="1798"/>
                </a:lnTo>
                <a:cubicBezTo>
                  <a:pt x="11400" y="2799"/>
                  <a:pt x="10761" y="3108"/>
                  <a:pt x="10146" y="3410"/>
                </a:cubicBezTo>
                <a:cubicBezTo>
                  <a:pt x="9556" y="3691"/>
                  <a:pt x="8991" y="3968"/>
                  <a:pt x="8787" y="4811"/>
                </a:cubicBezTo>
                <a:moveTo>
                  <a:pt x="6185" y="169"/>
                </a:moveTo>
                <a:cubicBezTo>
                  <a:pt x="5879" y="537"/>
                  <a:pt x="5479" y="734"/>
                  <a:pt x="5093" y="924"/>
                </a:cubicBezTo>
                <a:cubicBezTo>
                  <a:pt x="4495" y="1215"/>
                  <a:pt x="3933" y="1492"/>
                  <a:pt x="3729" y="2332"/>
                </a:cubicBezTo>
                <a:cubicBezTo>
                  <a:pt x="3441" y="3213"/>
                  <a:pt x="2837" y="3508"/>
                  <a:pt x="2251" y="3796"/>
                </a:cubicBezTo>
                <a:cubicBezTo>
                  <a:pt x="1671" y="4077"/>
                  <a:pt x="1124" y="4347"/>
                  <a:pt x="906" y="5131"/>
                </a:cubicBezTo>
                <a:cubicBezTo>
                  <a:pt x="772" y="5640"/>
                  <a:pt x="537" y="6001"/>
                  <a:pt x="158" y="6286"/>
                </a:cubicBezTo>
                <a:cubicBezTo>
                  <a:pt x="537" y="3118"/>
                  <a:pt x="3030" y="593"/>
                  <a:pt x="6185" y="169"/>
                </a:cubicBezTo>
                <a:moveTo>
                  <a:pt x="140" y="6426"/>
                </a:moveTo>
                <a:cubicBezTo>
                  <a:pt x="421" y="6233"/>
                  <a:pt x="783" y="5907"/>
                  <a:pt x="983" y="5246"/>
                </a:cubicBezTo>
                <a:lnTo>
                  <a:pt x="987" y="5246"/>
                </a:lnTo>
                <a:cubicBezTo>
                  <a:pt x="1173" y="4435"/>
                  <a:pt x="1721" y="4168"/>
                  <a:pt x="2300" y="3887"/>
                </a:cubicBezTo>
                <a:cubicBezTo>
                  <a:pt x="2904" y="3592"/>
                  <a:pt x="3522" y="3287"/>
                  <a:pt x="3828" y="2374"/>
                </a:cubicBezTo>
                <a:cubicBezTo>
                  <a:pt x="3828" y="2370"/>
                  <a:pt x="3831" y="2363"/>
                  <a:pt x="3831" y="2360"/>
                </a:cubicBezTo>
                <a:cubicBezTo>
                  <a:pt x="3849" y="2311"/>
                  <a:pt x="3863" y="2258"/>
                  <a:pt x="3877" y="2205"/>
                </a:cubicBezTo>
                <a:lnTo>
                  <a:pt x="3873" y="2205"/>
                </a:lnTo>
                <a:cubicBezTo>
                  <a:pt x="4094" y="1524"/>
                  <a:pt x="4604" y="1275"/>
                  <a:pt x="5138" y="1015"/>
                </a:cubicBezTo>
                <a:cubicBezTo>
                  <a:pt x="5563" y="808"/>
                  <a:pt x="6006" y="590"/>
                  <a:pt x="6336" y="147"/>
                </a:cubicBezTo>
                <a:cubicBezTo>
                  <a:pt x="6596" y="119"/>
                  <a:pt x="6863" y="105"/>
                  <a:pt x="7130" y="105"/>
                </a:cubicBezTo>
                <a:cubicBezTo>
                  <a:pt x="7871" y="105"/>
                  <a:pt x="8608" y="221"/>
                  <a:pt x="9314" y="453"/>
                </a:cubicBezTo>
                <a:cubicBezTo>
                  <a:pt x="9033" y="1391"/>
                  <a:pt x="8415" y="1693"/>
                  <a:pt x="7814" y="1984"/>
                </a:cubicBezTo>
                <a:cubicBezTo>
                  <a:pt x="7214" y="2276"/>
                  <a:pt x="6656" y="2553"/>
                  <a:pt x="6452" y="3392"/>
                </a:cubicBezTo>
                <a:cubicBezTo>
                  <a:pt x="6164" y="4274"/>
                  <a:pt x="5560" y="4569"/>
                  <a:pt x="4973" y="4853"/>
                </a:cubicBezTo>
                <a:cubicBezTo>
                  <a:pt x="4393" y="5138"/>
                  <a:pt x="3845" y="5404"/>
                  <a:pt x="3627" y="6188"/>
                </a:cubicBezTo>
                <a:cubicBezTo>
                  <a:pt x="3361" y="7188"/>
                  <a:pt x="2728" y="7480"/>
                  <a:pt x="2121" y="7761"/>
                </a:cubicBezTo>
                <a:cubicBezTo>
                  <a:pt x="1612" y="7996"/>
                  <a:pt x="1127" y="8221"/>
                  <a:pt x="874" y="8821"/>
                </a:cubicBezTo>
                <a:cubicBezTo>
                  <a:pt x="779" y="9022"/>
                  <a:pt x="639" y="9197"/>
                  <a:pt x="463" y="9334"/>
                </a:cubicBezTo>
                <a:cubicBezTo>
                  <a:pt x="225" y="8625"/>
                  <a:pt x="105" y="7880"/>
                  <a:pt x="105" y="7129"/>
                </a:cubicBezTo>
                <a:cubicBezTo>
                  <a:pt x="105" y="6893"/>
                  <a:pt x="116" y="6658"/>
                  <a:pt x="140" y="6426"/>
                </a:cubicBezTo>
                <a:moveTo>
                  <a:pt x="1777" y="11673"/>
                </a:moveTo>
                <a:lnTo>
                  <a:pt x="1952" y="11589"/>
                </a:lnTo>
                <a:cubicBezTo>
                  <a:pt x="2437" y="11360"/>
                  <a:pt x="2936" y="11129"/>
                  <a:pt x="3188" y="10595"/>
                </a:cubicBezTo>
                <a:lnTo>
                  <a:pt x="3202" y="10598"/>
                </a:lnTo>
                <a:cubicBezTo>
                  <a:pt x="3427" y="9784"/>
                  <a:pt x="3961" y="9534"/>
                  <a:pt x="4526" y="9271"/>
                </a:cubicBezTo>
                <a:cubicBezTo>
                  <a:pt x="5128" y="8990"/>
                  <a:pt x="5749" y="8702"/>
                  <a:pt x="6041" y="7726"/>
                </a:cubicBezTo>
                <a:lnTo>
                  <a:pt x="6044" y="7726"/>
                </a:lnTo>
                <a:cubicBezTo>
                  <a:pt x="6234" y="6915"/>
                  <a:pt x="6778" y="6648"/>
                  <a:pt x="7358" y="6367"/>
                </a:cubicBezTo>
                <a:cubicBezTo>
                  <a:pt x="7958" y="6072"/>
                  <a:pt x="8583" y="5766"/>
                  <a:pt x="8885" y="4853"/>
                </a:cubicBezTo>
                <a:cubicBezTo>
                  <a:pt x="8885" y="4850"/>
                  <a:pt x="8889" y="4843"/>
                  <a:pt x="8889" y="4839"/>
                </a:cubicBezTo>
                <a:cubicBezTo>
                  <a:pt x="8907" y="4790"/>
                  <a:pt x="8921" y="4737"/>
                  <a:pt x="8935" y="4685"/>
                </a:cubicBezTo>
                <a:lnTo>
                  <a:pt x="8931" y="4685"/>
                </a:lnTo>
                <a:cubicBezTo>
                  <a:pt x="9152" y="4003"/>
                  <a:pt x="9662" y="3758"/>
                  <a:pt x="10195" y="3494"/>
                </a:cubicBezTo>
                <a:cubicBezTo>
                  <a:pt x="10824" y="3185"/>
                  <a:pt x="11474" y="2869"/>
                  <a:pt x="11762" y="1854"/>
                </a:cubicBezTo>
                <a:cubicBezTo>
                  <a:pt x="12443" y="2451"/>
                  <a:pt x="13001" y="3175"/>
                  <a:pt x="13409" y="3982"/>
                </a:cubicBezTo>
                <a:cubicBezTo>
                  <a:pt x="13138" y="4973"/>
                  <a:pt x="12502" y="5285"/>
                  <a:pt x="11891" y="5584"/>
                </a:cubicBezTo>
                <a:cubicBezTo>
                  <a:pt x="11294" y="5875"/>
                  <a:pt x="10733" y="6152"/>
                  <a:pt x="10529" y="6992"/>
                </a:cubicBezTo>
                <a:cubicBezTo>
                  <a:pt x="10241" y="7873"/>
                  <a:pt x="9637" y="8168"/>
                  <a:pt x="9054" y="8453"/>
                </a:cubicBezTo>
                <a:cubicBezTo>
                  <a:pt x="8475" y="8734"/>
                  <a:pt x="7927" y="9004"/>
                  <a:pt x="7709" y="9787"/>
                </a:cubicBezTo>
                <a:cubicBezTo>
                  <a:pt x="7442" y="10788"/>
                  <a:pt x="6810" y="11079"/>
                  <a:pt x="6202" y="11360"/>
                </a:cubicBezTo>
                <a:cubicBezTo>
                  <a:pt x="5616" y="11631"/>
                  <a:pt x="5065" y="11887"/>
                  <a:pt x="4858" y="12712"/>
                </a:cubicBezTo>
                <a:cubicBezTo>
                  <a:pt x="4706" y="13123"/>
                  <a:pt x="4407" y="13337"/>
                  <a:pt x="4147" y="13478"/>
                </a:cubicBezTo>
                <a:cubicBezTo>
                  <a:pt x="3234" y="13057"/>
                  <a:pt x="2430" y="12438"/>
                  <a:pt x="1777" y="11673"/>
                </a:cubicBezTo>
                <a:moveTo>
                  <a:pt x="7130" y="14152"/>
                </a:moveTo>
                <a:cubicBezTo>
                  <a:pt x="6954" y="14152"/>
                  <a:pt x="6782" y="14145"/>
                  <a:pt x="6610" y="14135"/>
                </a:cubicBezTo>
                <a:cubicBezTo>
                  <a:pt x="7035" y="13924"/>
                  <a:pt x="7467" y="13643"/>
                  <a:pt x="7821" y="13053"/>
                </a:cubicBezTo>
                <a:lnTo>
                  <a:pt x="7828" y="13057"/>
                </a:lnTo>
                <a:cubicBezTo>
                  <a:pt x="8074" y="12625"/>
                  <a:pt x="8499" y="12460"/>
                  <a:pt x="8952" y="12287"/>
                </a:cubicBezTo>
                <a:cubicBezTo>
                  <a:pt x="9560" y="12056"/>
                  <a:pt x="10188" y="11813"/>
                  <a:pt x="10466" y="10914"/>
                </a:cubicBezTo>
                <a:lnTo>
                  <a:pt x="10469" y="10914"/>
                </a:lnTo>
                <a:cubicBezTo>
                  <a:pt x="10659" y="10103"/>
                  <a:pt x="11203" y="9836"/>
                  <a:pt x="11783" y="9555"/>
                </a:cubicBezTo>
                <a:cubicBezTo>
                  <a:pt x="12383" y="9260"/>
                  <a:pt x="13008" y="8955"/>
                  <a:pt x="13310" y="8042"/>
                </a:cubicBezTo>
                <a:lnTo>
                  <a:pt x="13314" y="8028"/>
                </a:lnTo>
                <a:cubicBezTo>
                  <a:pt x="13331" y="7979"/>
                  <a:pt x="13345" y="7926"/>
                  <a:pt x="13359" y="7873"/>
                </a:cubicBezTo>
                <a:lnTo>
                  <a:pt x="13356" y="7873"/>
                </a:lnTo>
                <a:cubicBezTo>
                  <a:pt x="13517" y="7378"/>
                  <a:pt x="13826" y="7122"/>
                  <a:pt x="14149" y="6929"/>
                </a:cubicBezTo>
                <a:cubicBezTo>
                  <a:pt x="14153" y="6995"/>
                  <a:pt x="14153" y="7066"/>
                  <a:pt x="14153" y="7132"/>
                </a:cubicBezTo>
                <a:cubicBezTo>
                  <a:pt x="14153" y="11002"/>
                  <a:pt x="11003" y="14152"/>
                  <a:pt x="7130" y="14152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44" name=""/>
          <p:cNvSpPr txBox="1"/>
          <p:nvPr/>
        </p:nvSpPr>
        <p:spPr>
          <a:xfrm>
            <a:off x="14058000" y="1326960"/>
            <a:ext cx="3647520" cy="413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800" spc="-1" strike="noStrike">
                <a:solidFill>
                  <a:srgbClr val="ffffff"/>
                </a:solidFill>
                <a:latin typeface="HKGroteskMedium"/>
              </a:rPr>
              <a:t>Prof. Sheetal Gondal</a:t>
            </a:r>
            <a:endParaRPr b="0" lang="en-US" sz="2800" spc="-1" strike="noStrike">
              <a:latin typeface="Times New Roman"/>
            </a:endParaRPr>
          </a:p>
        </p:txBody>
      </p:sp>
      <p:sp>
        <p:nvSpPr>
          <p:cNvPr id="45" name=""/>
          <p:cNvSpPr txBox="1"/>
          <p:nvPr/>
        </p:nvSpPr>
        <p:spPr>
          <a:xfrm>
            <a:off x="7170120" y="3049560"/>
            <a:ext cx="9569880" cy="162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1000" spc="-1" strike="noStrike">
                <a:solidFill>
                  <a:srgbClr val="ffffff"/>
                </a:solidFill>
                <a:latin typeface="HKGrotesk"/>
              </a:rPr>
              <a:t>GYM BUDDY</a:t>
            </a:r>
            <a:endParaRPr b="0" lang="en-US" sz="11000" spc="-1" strike="noStrike">
              <a:latin typeface="Times New Roman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7170120" y="4680360"/>
            <a:ext cx="12035880" cy="1051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100" spc="-1" strike="noStrike">
                <a:solidFill>
                  <a:srgbClr val="ffffff"/>
                </a:solidFill>
                <a:latin typeface="HKGrotesk"/>
              </a:rPr>
              <a:t>Your Health Companion</a:t>
            </a:r>
            <a:endParaRPr b="0" lang="en-US" sz="7100" spc="-1" strike="noStrike">
              <a:latin typeface="Times New Roman"/>
            </a:endParaRPr>
          </a:p>
        </p:txBody>
      </p:sp>
      <p:sp>
        <p:nvSpPr>
          <p:cNvPr id="47" name=""/>
          <p:cNvSpPr txBox="1"/>
          <p:nvPr/>
        </p:nvSpPr>
        <p:spPr>
          <a:xfrm>
            <a:off x="7170120" y="5852520"/>
            <a:ext cx="11895480" cy="79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5400" spc="-1" strike="noStrike">
                <a:solidFill>
                  <a:srgbClr val="ffffff"/>
                </a:solidFill>
                <a:latin typeface="HKGrotesk"/>
              </a:rPr>
              <a:t>Python Mini Project - Group 31</a:t>
            </a:r>
            <a:endParaRPr b="0" lang="en-US" sz="5400" spc="-1" strike="noStrike">
              <a:latin typeface="Times New Roman"/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13242600" y="7991640"/>
            <a:ext cx="3190320" cy="413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800" spc="-1" strike="noStrike">
                <a:solidFill>
                  <a:srgbClr val="ffffff"/>
                </a:solidFill>
                <a:latin typeface="HKGroteskMedium"/>
              </a:rPr>
              <a:t>Sumil Suthar 120 </a:t>
            </a:r>
            <a:endParaRPr b="0" lang="en-US" sz="2800" spc="-1" strike="noStrike">
              <a:latin typeface="Times New Roman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13242600" y="8410680"/>
            <a:ext cx="3755880" cy="413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800" spc="-1" strike="noStrike">
                <a:solidFill>
                  <a:srgbClr val="ffffff"/>
                </a:solidFill>
                <a:latin typeface="HKGroteskMedium"/>
              </a:rPr>
              <a:t>Sarthak Tanpure 121</a:t>
            </a:r>
            <a:endParaRPr b="0" lang="en-US" sz="2800" spc="-1" strike="noStrike">
              <a:latin typeface="Times New Roman"/>
            </a:endParaRPr>
          </a:p>
        </p:txBody>
      </p:sp>
      <p:sp>
        <p:nvSpPr>
          <p:cNvPr id="50" name=""/>
          <p:cNvSpPr txBox="1"/>
          <p:nvPr/>
        </p:nvSpPr>
        <p:spPr>
          <a:xfrm>
            <a:off x="13242600" y="8829720"/>
            <a:ext cx="4406760" cy="413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800" spc="-1" strike="noStrike">
                <a:solidFill>
                  <a:srgbClr val="ffffff"/>
                </a:solidFill>
                <a:latin typeface="HKGroteskMedium"/>
              </a:rPr>
              <a:t>Shreyas Dhamankar 113</a:t>
            </a:r>
            <a:endParaRPr b="0" lang="en-US" sz="2800" spc="-1" strike="noStrike">
              <a:latin typeface="Times New Roman"/>
            </a:endParaRPr>
          </a:p>
        </p:txBody>
      </p:sp>
      <p:sp>
        <p:nvSpPr>
          <p:cNvPr id="51" name=""/>
          <p:cNvSpPr txBox="1"/>
          <p:nvPr/>
        </p:nvSpPr>
        <p:spPr>
          <a:xfrm>
            <a:off x="13242600" y="9248760"/>
            <a:ext cx="4341240" cy="413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800" spc="-1" strike="noStrike">
                <a:solidFill>
                  <a:srgbClr val="ffffff"/>
                </a:solidFill>
                <a:latin typeface="HKGroteskMedium"/>
              </a:rPr>
              <a:t>Shaunak Rananawre 88 </a:t>
            </a:r>
            <a:endParaRPr b="0" lang="en-US" sz="2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80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pic>
        <p:nvPicPr>
          <p:cNvPr id="181" name="" descr=""/>
          <p:cNvPicPr/>
          <p:nvPr/>
        </p:nvPicPr>
        <p:blipFill>
          <a:blip r:embed="rId1"/>
          <a:stretch/>
        </p:blipFill>
        <p:spPr>
          <a:xfrm>
            <a:off x="1028520" y="1955520"/>
            <a:ext cx="3381120" cy="7305480"/>
          </a:xfrm>
          <a:prstGeom prst="rect">
            <a:avLst/>
          </a:prstGeom>
          <a:ln w="0">
            <a:noFill/>
          </a:ln>
        </p:spPr>
      </p:pic>
      <p:pic>
        <p:nvPicPr>
          <p:cNvPr id="182" name="" descr=""/>
          <p:cNvPicPr/>
          <p:nvPr/>
        </p:nvPicPr>
        <p:blipFill>
          <a:blip r:embed="rId2"/>
          <a:stretch/>
        </p:blipFill>
        <p:spPr>
          <a:xfrm>
            <a:off x="13856040" y="1955520"/>
            <a:ext cx="3400200" cy="7305480"/>
          </a:xfrm>
          <a:prstGeom prst="rect">
            <a:avLst/>
          </a:prstGeom>
          <a:ln w="0">
            <a:noFill/>
          </a:ln>
        </p:spPr>
      </p:pic>
      <p:sp>
        <p:nvSpPr>
          <p:cNvPr id="183" name=""/>
          <p:cNvSpPr txBox="1"/>
          <p:nvPr/>
        </p:nvSpPr>
        <p:spPr>
          <a:xfrm>
            <a:off x="6496560" y="636480"/>
            <a:ext cx="635112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DASHBOARD</a:t>
            </a:r>
            <a:endParaRPr b="0" lang="en-US" sz="7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"/>
          <p:cNvSpPr/>
          <p:nvPr/>
        </p:nvSpPr>
        <p:spPr>
          <a:xfrm>
            <a:off x="0" y="0"/>
            <a:ext cx="18288000" cy="51816240"/>
          </a:xfrm>
          <a:custGeom>
            <a:avLst/>
            <a:gdLst/>
            <a:ahLst/>
            <a:rect l="0" t="0" r="r" b="b"/>
            <a:pathLst>
              <a:path w="50801" h="143935">
                <a:moveTo>
                  <a:pt x="0" y="0"/>
                </a:moveTo>
                <a:lnTo>
                  <a:pt x="50800" y="0"/>
                </a:lnTo>
                <a:lnTo>
                  <a:pt x="50800" y="143934"/>
                </a:lnTo>
                <a:lnTo>
                  <a:pt x="0" y="14393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85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86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pic>
        <p:nvPicPr>
          <p:cNvPr id="187" name="" descr=""/>
          <p:cNvPicPr/>
          <p:nvPr/>
        </p:nvPicPr>
        <p:blipFill>
          <a:blip r:embed="rId1"/>
          <a:stretch/>
        </p:blipFill>
        <p:spPr>
          <a:xfrm>
            <a:off x="3724920" y="1728000"/>
            <a:ext cx="3600000" cy="7829280"/>
          </a:xfrm>
          <a:prstGeom prst="rect">
            <a:avLst/>
          </a:prstGeom>
          <a:ln w="0">
            <a:noFill/>
          </a:ln>
        </p:spPr>
      </p:pic>
      <p:pic>
        <p:nvPicPr>
          <p:cNvPr id="188" name="" descr=""/>
          <p:cNvPicPr/>
          <p:nvPr/>
        </p:nvPicPr>
        <p:blipFill>
          <a:blip r:embed="rId2"/>
          <a:stretch/>
        </p:blipFill>
        <p:spPr>
          <a:xfrm>
            <a:off x="11016360" y="1728000"/>
            <a:ext cx="3600000" cy="7829280"/>
          </a:xfrm>
          <a:prstGeom prst="rect">
            <a:avLst/>
          </a:prstGeom>
          <a:ln w="0">
            <a:noFill/>
          </a:ln>
        </p:spPr>
      </p:pic>
      <p:sp>
        <p:nvSpPr>
          <p:cNvPr id="189" name=""/>
          <p:cNvSpPr txBox="1"/>
          <p:nvPr/>
        </p:nvSpPr>
        <p:spPr>
          <a:xfrm>
            <a:off x="2333520" y="636480"/>
            <a:ext cx="1629684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DIET PLANNER / PERSONAL INFO</a:t>
            </a:r>
            <a:endParaRPr b="0" lang="en-US" sz="7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91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pic>
        <p:nvPicPr>
          <p:cNvPr id="192" name="" descr=""/>
          <p:cNvPicPr/>
          <p:nvPr/>
        </p:nvPicPr>
        <p:blipFill>
          <a:blip r:embed="rId1"/>
          <a:stretch/>
        </p:blipFill>
        <p:spPr>
          <a:xfrm>
            <a:off x="7673760" y="1958760"/>
            <a:ext cx="3571560" cy="7305480"/>
          </a:xfrm>
          <a:prstGeom prst="rect">
            <a:avLst/>
          </a:prstGeom>
          <a:ln w="0">
            <a:noFill/>
          </a:ln>
        </p:spPr>
      </p:pic>
      <p:pic>
        <p:nvPicPr>
          <p:cNvPr id="193" name="" descr=""/>
          <p:cNvPicPr/>
          <p:nvPr/>
        </p:nvPicPr>
        <p:blipFill>
          <a:blip r:embed="rId2"/>
          <a:stretch/>
        </p:blipFill>
        <p:spPr>
          <a:xfrm>
            <a:off x="1956960" y="1956240"/>
            <a:ext cx="3590640" cy="7305480"/>
          </a:xfrm>
          <a:prstGeom prst="rect">
            <a:avLst/>
          </a:prstGeom>
          <a:ln w="0">
            <a:noFill/>
          </a:ln>
        </p:spPr>
      </p:pic>
      <p:pic>
        <p:nvPicPr>
          <p:cNvPr id="194" name="" descr=""/>
          <p:cNvPicPr/>
          <p:nvPr/>
        </p:nvPicPr>
        <p:blipFill>
          <a:blip r:embed="rId3"/>
          <a:stretch/>
        </p:blipFill>
        <p:spPr>
          <a:xfrm>
            <a:off x="13367520" y="1958040"/>
            <a:ext cx="3381120" cy="7295760"/>
          </a:xfrm>
          <a:prstGeom prst="rect">
            <a:avLst/>
          </a:prstGeom>
          <a:ln w="0">
            <a:noFill/>
          </a:ln>
        </p:spPr>
      </p:pic>
      <p:sp>
        <p:nvSpPr>
          <p:cNvPr id="195" name=""/>
          <p:cNvSpPr txBox="1"/>
          <p:nvPr/>
        </p:nvSpPr>
        <p:spPr>
          <a:xfrm>
            <a:off x="4920840" y="636480"/>
            <a:ext cx="983808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WORKOUT SECTION</a:t>
            </a:r>
            <a:endParaRPr b="0" lang="en-US" sz="7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97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pic>
        <p:nvPicPr>
          <p:cNvPr id="198" name="" descr=""/>
          <p:cNvPicPr/>
          <p:nvPr/>
        </p:nvPicPr>
        <p:blipFill>
          <a:blip r:embed="rId1"/>
          <a:stretch/>
        </p:blipFill>
        <p:spPr>
          <a:xfrm>
            <a:off x="1731960" y="1728000"/>
            <a:ext cx="3485880" cy="7534080"/>
          </a:xfrm>
          <a:prstGeom prst="rect">
            <a:avLst/>
          </a:prstGeom>
          <a:ln w="0">
            <a:noFill/>
          </a:ln>
        </p:spPr>
      </p:pic>
      <p:pic>
        <p:nvPicPr>
          <p:cNvPr id="199" name="" descr=""/>
          <p:cNvPicPr/>
          <p:nvPr/>
        </p:nvPicPr>
        <p:blipFill>
          <a:blip r:embed="rId2"/>
          <a:stretch/>
        </p:blipFill>
        <p:spPr>
          <a:xfrm>
            <a:off x="7685640" y="1728000"/>
            <a:ext cx="3438000" cy="7534080"/>
          </a:xfrm>
          <a:prstGeom prst="rect">
            <a:avLst/>
          </a:prstGeom>
          <a:ln w="0">
            <a:noFill/>
          </a:ln>
        </p:spPr>
      </p:pic>
      <p:pic>
        <p:nvPicPr>
          <p:cNvPr id="200" name="" descr=""/>
          <p:cNvPicPr/>
          <p:nvPr/>
        </p:nvPicPr>
        <p:blipFill>
          <a:blip r:embed="rId3"/>
          <a:stretch/>
        </p:blipFill>
        <p:spPr>
          <a:xfrm>
            <a:off x="13067640" y="1728000"/>
            <a:ext cx="3466800" cy="7534080"/>
          </a:xfrm>
          <a:prstGeom prst="rect">
            <a:avLst/>
          </a:prstGeom>
          <a:ln w="0">
            <a:noFill/>
          </a:ln>
        </p:spPr>
      </p:pic>
      <p:sp>
        <p:nvSpPr>
          <p:cNvPr id="201" name=""/>
          <p:cNvSpPr txBox="1"/>
          <p:nvPr/>
        </p:nvSpPr>
        <p:spPr>
          <a:xfrm>
            <a:off x="5694840" y="636480"/>
            <a:ext cx="814968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WORKOUT PLAN</a:t>
            </a:r>
            <a:endParaRPr b="0" lang="en-US" sz="7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203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pic>
        <p:nvPicPr>
          <p:cNvPr id="204" name="" descr=""/>
          <p:cNvPicPr/>
          <p:nvPr/>
        </p:nvPicPr>
        <p:blipFill>
          <a:blip r:embed="rId1"/>
          <a:stretch/>
        </p:blipFill>
        <p:spPr>
          <a:xfrm>
            <a:off x="4360320" y="1728000"/>
            <a:ext cx="3752640" cy="8133840"/>
          </a:xfrm>
          <a:prstGeom prst="rect">
            <a:avLst/>
          </a:prstGeom>
          <a:ln w="0">
            <a:noFill/>
          </a:ln>
        </p:spPr>
      </p:pic>
      <p:pic>
        <p:nvPicPr>
          <p:cNvPr id="205" name="" descr=""/>
          <p:cNvPicPr/>
          <p:nvPr/>
        </p:nvPicPr>
        <p:blipFill>
          <a:blip r:embed="rId2"/>
          <a:stretch/>
        </p:blipFill>
        <p:spPr>
          <a:xfrm>
            <a:off x="10681920" y="1728000"/>
            <a:ext cx="3999960" cy="8133840"/>
          </a:xfrm>
          <a:prstGeom prst="rect">
            <a:avLst/>
          </a:prstGeom>
          <a:ln w="0">
            <a:noFill/>
          </a:ln>
        </p:spPr>
      </p:pic>
      <p:sp>
        <p:nvSpPr>
          <p:cNvPr id="206" name=""/>
          <p:cNvSpPr txBox="1"/>
          <p:nvPr/>
        </p:nvSpPr>
        <p:spPr>
          <a:xfrm>
            <a:off x="5774040" y="636480"/>
            <a:ext cx="779616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ACHIEVEMENTS</a:t>
            </a:r>
            <a:endParaRPr b="0" lang="en-US" sz="7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208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209" name=""/>
          <p:cNvSpPr txBox="1"/>
          <p:nvPr/>
        </p:nvSpPr>
        <p:spPr>
          <a:xfrm>
            <a:off x="5253120" y="3588840"/>
            <a:ext cx="9798480" cy="1951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3200" spc="-1" strike="noStrike">
                <a:solidFill>
                  <a:srgbClr val="191824"/>
                </a:solidFill>
                <a:latin typeface="HKGrotesk"/>
              </a:rPr>
              <a:t>Thank you</a:t>
            </a:r>
            <a:endParaRPr b="0" lang="en-US" sz="13200" spc="-1" strike="noStrike">
              <a:latin typeface="Times New Roman"/>
            </a:endParaRPr>
          </a:p>
        </p:txBody>
      </p:sp>
      <p:pic>
        <p:nvPicPr>
          <p:cNvPr id="210" name="" descr=""/>
          <p:cNvPicPr/>
          <p:nvPr/>
        </p:nvPicPr>
        <p:blipFill>
          <a:blip r:embed="rId1"/>
          <a:stretch/>
        </p:blipFill>
        <p:spPr>
          <a:xfrm rot="10800000">
            <a:off x="-2098080" y="-362520"/>
            <a:ext cx="4466880" cy="4466880"/>
          </a:xfrm>
          <a:prstGeom prst="rect">
            <a:avLst/>
          </a:prstGeom>
          <a:ln w="0">
            <a:noFill/>
          </a:ln>
        </p:spPr>
      </p:pic>
      <p:sp>
        <p:nvSpPr>
          <p:cNvPr id="211" name=""/>
          <p:cNvSpPr/>
          <p:nvPr/>
        </p:nvSpPr>
        <p:spPr>
          <a:xfrm>
            <a:off x="-744840" y="348480"/>
            <a:ext cx="3112560" cy="3402360"/>
          </a:xfrm>
          <a:custGeom>
            <a:avLst/>
            <a:gdLst/>
            <a:ahLst/>
            <a:rect l="0" t="0" r="r" b="b"/>
            <a:pathLst>
              <a:path w="8654" h="9455">
                <a:moveTo>
                  <a:pt x="8644" y="19"/>
                </a:moveTo>
                <a:cubicBezTo>
                  <a:pt x="8638" y="6"/>
                  <a:pt x="8623" y="0"/>
                  <a:pt x="8610" y="4"/>
                </a:cubicBezTo>
                <a:lnTo>
                  <a:pt x="1511" y="1620"/>
                </a:lnTo>
                <a:cubicBezTo>
                  <a:pt x="1498" y="1622"/>
                  <a:pt x="1490" y="1632"/>
                  <a:pt x="1487" y="1645"/>
                </a:cubicBezTo>
                <a:lnTo>
                  <a:pt x="5" y="9415"/>
                </a:lnTo>
                <a:cubicBezTo>
                  <a:pt x="0" y="9432"/>
                  <a:pt x="13" y="9450"/>
                  <a:pt x="30" y="9454"/>
                </a:cubicBezTo>
                <a:cubicBezTo>
                  <a:pt x="33" y="9454"/>
                  <a:pt x="35" y="9454"/>
                  <a:pt x="37" y="9454"/>
                </a:cubicBezTo>
                <a:cubicBezTo>
                  <a:pt x="45" y="9454"/>
                  <a:pt x="54" y="9450"/>
                  <a:pt x="61" y="9443"/>
                </a:cubicBezTo>
                <a:lnTo>
                  <a:pt x="8640" y="58"/>
                </a:lnTo>
                <a:cubicBezTo>
                  <a:pt x="8651" y="47"/>
                  <a:pt x="8653" y="32"/>
                  <a:pt x="8644" y="19"/>
                </a:cubicBezTo>
                <a:moveTo>
                  <a:pt x="91" y="9316"/>
                </a:moveTo>
                <a:lnTo>
                  <a:pt x="1546" y="1680"/>
                </a:lnTo>
                <a:lnTo>
                  <a:pt x="8524" y="90"/>
                </a:lnTo>
                <a:lnTo>
                  <a:pt x="91" y="9316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pic>
        <p:nvPicPr>
          <p:cNvPr id="212" name="" descr=""/>
          <p:cNvPicPr/>
          <p:nvPr/>
        </p:nvPicPr>
        <p:blipFill>
          <a:blip r:embed="rId2"/>
          <a:stretch/>
        </p:blipFill>
        <p:spPr>
          <a:xfrm>
            <a:off x="16056720" y="6233760"/>
            <a:ext cx="4466880" cy="4466880"/>
          </a:xfrm>
          <a:prstGeom prst="rect">
            <a:avLst/>
          </a:prstGeom>
          <a:ln w="0">
            <a:noFill/>
          </a:ln>
        </p:spPr>
      </p:pic>
      <p:sp>
        <p:nvSpPr>
          <p:cNvPr id="213" name=""/>
          <p:cNvSpPr/>
          <p:nvPr/>
        </p:nvSpPr>
        <p:spPr>
          <a:xfrm>
            <a:off x="16057440" y="6587280"/>
            <a:ext cx="3112560" cy="3402360"/>
          </a:xfrm>
          <a:custGeom>
            <a:avLst/>
            <a:gdLst/>
            <a:ahLst/>
            <a:rect l="0" t="0" r="r" b="b"/>
            <a:pathLst>
              <a:path w="8654" h="9455">
                <a:moveTo>
                  <a:pt x="9" y="9435"/>
                </a:moveTo>
                <a:cubicBezTo>
                  <a:pt x="15" y="9448"/>
                  <a:pt x="30" y="9454"/>
                  <a:pt x="43" y="9450"/>
                </a:cubicBezTo>
                <a:lnTo>
                  <a:pt x="7142" y="7834"/>
                </a:lnTo>
                <a:cubicBezTo>
                  <a:pt x="7155" y="7832"/>
                  <a:pt x="7164" y="7821"/>
                  <a:pt x="7166" y="7809"/>
                </a:cubicBezTo>
                <a:lnTo>
                  <a:pt x="8649" y="39"/>
                </a:lnTo>
                <a:cubicBezTo>
                  <a:pt x="8653" y="21"/>
                  <a:pt x="8640" y="4"/>
                  <a:pt x="8623" y="0"/>
                </a:cubicBezTo>
                <a:cubicBezTo>
                  <a:pt x="8621" y="0"/>
                  <a:pt x="8618" y="0"/>
                  <a:pt x="8616" y="0"/>
                </a:cubicBezTo>
                <a:cubicBezTo>
                  <a:pt x="8608" y="0"/>
                  <a:pt x="8599" y="4"/>
                  <a:pt x="8593" y="11"/>
                </a:cubicBezTo>
                <a:lnTo>
                  <a:pt x="13" y="9396"/>
                </a:lnTo>
                <a:cubicBezTo>
                  <a:pt x="2" y="9407"/>
                  <a:pt x="0" y="9422"/>
                  <a:pt x="9" y="9435"/>
                </a:cubicBezTo>
                <a:moveTo>
                  <a:pt x="8562" y="138"/>
                </a:moveTo>
                <a:lnTo>
                  <a:pt x="7107" y="7774"/>
                </a:lnTo>
                <a:lnTo>
                  <a:pt x="129" y="9364"/>
                </a:lnTo>
                <a:lnTo>
                  <a:pt x="8562" y="138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214" name=""/>
          <p:cNvSpPr txBox="1"/>
          <p:nvPr/>
        </p:nvSpPr>
        <p:spPr>
          <a:xfrm>
            <a:off x="9144000" y="6201720"/>
            <a:ext cx="342360" cy="39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700" spc="-1" strike="noStrike">
                <a:solidFill>
                  <a:srgbClr val="191824"/>
                </a:solidFill>
                <a:latin typeface="HKGroteskMedium"/>
              </a:rPr>
              <a:t> </a:t>
            </a:r>
            <a:endParaRPr b="0" lang="en-US" sz="27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53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54" name=""/>
          <p:cNvSpPr/>
          <p:nvPr/>
        </p:nvSpPr>
        <p:spPr>
          <a:xfrm>
            <a:off x="15201720" y="2400840"/>
            <a:ext cx="2692080" cy="2825280"/>
          </a:xfrm>
          <a:custGeom>
            <a:avLst/>
            <a:gdLst/>
            <a:ahLst/>
            <a:rect l="0" t="0" r="r" b="b"/>
            <a:pathLst>
              <a:path w="7512" h="7873">
                <a:moveTo>
                  <a:pt x="7448" y="1337"/>
                </a:moveTo>
                <a:cubicBezTo>
                  <a:pt x="7401" y="1280"/>
                  <a:pt x="7333" y="1248"/>
                  <a:pt x="7260" y="1248"/>
                </a:cubicBezTo>
                <a:lnTo>
                  <a:pt x="7227" y="1248"/>
                </a:lnTo>
                <a:lnTo>
                  <a:pt x="7236" y="1203"/>
                </a:lnTo>
                <a:cubicBezTo>
                  <a:pt x="7264" y="1071"/>
                  <a:pt x="7180" y="944"/>
                  <a:pt x="7050" y="916"/>
                </a:cubicBezTo>
                <a:cubicBezTo>
                  <a:pt x="7034" y="914"/>
                  <a:pt x="7017" y="912"/>
                  <a:pt x="7001" y="912"/>
                </a:cubicBezTo>
                <a:lnTo>
                  <a:pt x="6968" y="912"/>
                </a:lnTo>
                <a:lnTo>
                  <a:pt x="6977" y="867"/>
                </a:lnTo>
                <a:cubicBezTo>
                  <a:pt x="7006" y="738"/>
                  <a:pt x="6921" y="608"/>
                  <a:pt x="6792" y="580"/>
                </a:cubicBezTo>
                <a:cubicBezTo>
                  <a:pt x="6775" y="578"/>
                  <a:pt x="6759" y="576"/>
                  <a:pt x="6742" y="576"/>
                </a:cubicBezTo>
                <a:lnTo>
                  <a:pt x="6535" y="576"/>
                </a:lnTo>
                <a:lnTo>
                  <a:pt x="6535" y="573"/>
                </a:lnTo>
                <a:cubicBezTo>
                  <a:pt x="6564" y="294"/>
                  <a:pt x="6413" y="63"/>
                  <a:pt x="6184" y="38"/>
                </a:cubicBezTo>
                <a:cubicBezTo>
                  <a:pt x="6040" y="21"/>
                  <a:pt x="5897" y="92"/>
                  <a:pt x="5793" y="214"/>
                </a:cubicBezTo>
                <a:cubicBezTo>
                  <a:pt x="5735" y="117"/>
                  <a:pt x="5633" y="52"/>
                  <a:pt x="5521" y="38"/>
                </a:cubicBezTo>
                <a:cubicBezTo>
                  <a:pt x="5377" y="21"/>
                  <a:pt x="5234" y="92"/>
                  <a:pt x="5130" y="214"/>
                </a:cubicBezTo>
                <a:cubicBezTo>
                  <a:pt x="5071" y="117"/>
                  <a:pt x="4970" y="52"/>
                  <a:pt x="4857" y="38"/>
                </a:cubicBezTo>
                <a:cubicBezTo>
                  <a:pt x="4714" y="21"/>
                  <a:pt x="4570" y="92"/>
                  <a:pt x="4467" y="214"/>
                </a:cubicBezTo>
                <a:cubicBezTo>
                  <a:pt x="4408" y="117"/>
                  <a:pt x="4307" y="52"/>
                  <a:pt x="4194" y="38"/>
                </a:cubicBezTo>
                <a:cubicBezTo>
                  <a:pt x="4053" y="21"/>
                  <a:pt x="3912" y="89"/>
                  <a:pt x="3806" y="209"/>
                </a:cubicBezTo>
                <a:cubicBezTo>
                  <a:pt x="3747" y="108"/>
                  <a:pt x="3644" y="40"/>
                  <a:pt x="3528" y="26"/>
                </a:cubicBezTo>
                <a:cubicBezTo>
                  <a:pt x="3383" y="9"/>
                  <a:pt x="3239" y="82"/>
                  <a:pt x="3133" y="207"/>
                </a:cubicBezTo>
                <a:cubicBezTo>
                  <a:pt x="3074" y="113"/>
                  <a:pt x="2976" y="52"/>
                  <a:pt x="2865" y="38"/>
                </a:cubicBezTo>
                <a:cubicBezTo>
                  <a:pt x="2724" y="21"/>
                  <a:pt x="2583" y="89"/>
                  <a:pt x="2477" y="209"/>
                </a:cubicBezTo>
                <a:cubicBezTo>
                  <a:pt x="2418" y="108"/>
                  <a:pt x="2315" y="40"/>
                  <a:pt x="2200" y="26"/>
                </a:cubicBezTo>
                <a:cubicBezTo>
                  <a:pt x="1955" y="0"/>
                  <a:pt x="1710" y="221"/>
                  <a:pt x="1654" y="522"/>
                </a:cubicBezTo>
                <a:cubicBezTo>
                  <a:pt x="1651" y="540"/>
                  <a:pt x="1647" y="557"/>
                  <a:pt x="1644" y="576"/>
                </a:cubicBezTo>
                <a:lnTo>
                  <a:pt x="1569" y="576"/>
                </a:lnTo>
                <a:cubicBezTo>
                  <a:pt x="1456" y="576"/>
                  <a:pt x="1357" y="655"/>
                  <a:pt x="1332" y="768"/>
                </a:cubicBezTo>
                <a:lnTo>
                  <a:pt x="29" y="6909"/>
                </a:lnTo>
                <a:cubicBezTo>
                  <a:pt x="0" y="7038"/>
                  <a:pt x="85" y="7167"/>
                  <a:pt x="214" y="7195"/>
                </a:cubicBezTo>
                <a:cubicBezTo>
                  <a:pt x="231" y="7197"/>
                  <a:pt x="247" y="7200"/>
                  <a:pt x="264" y="7200"/>
                </a:cubicBezTo>
                <a:lnTo>
                  <a:pt x="297" y="7200"/>
                </a:lnTo>
                <a:lnTo>
                  <a:pt x="287" y="7244"/>
                </a:lnTo>
                <a:cubicBezTo>
                  <a:pt x="259" y="7374"/>
                  <a:pt x="344" y="7503"/>
                  <a:pt x="473" y="7531"/>
                </a:cubicBezTo>
                <a:cubicBezTo>
                  <a:pt x="490" y="7533"/>
                  <a:pt x="506" y="7536"/>
                  <a:pt x="523" y="7536"/>
                </a:cubicBezTo>
                <a:lnTo>
                  <a:pt x="555" y="7536"/>
                </a:lnTo>
                <a:lnTo>
                  <a:pt x="546" y="7580"/>
                </a:lnTo>
                <a:cubicBezTo>
                  <a:pt x="518" y="7712"/>
                  <a:pt x="602" y="7839"/>
                  <a:pt x="732" y="7867"/>
                </a:cubicBezTo>
                <a:cubicBezTo>
                  <a:pt x="748" y="7869"/>
                  <a:pt x="765" y="7872"/>
                  <a:pt x="781" y="7872"/>
                </a:cubicBezTo>
                <a:lnTo>
                  <a:pt x="5960" y="7872"/>
                </a:lnTo>
                <a:cubicBezTo>
                  <a:pt x="6073" y="7872"/>
                  <a:pt x="6172" y="7792"/>
                  <a:pt x="6196" y="7681"/>
                </a:cubicBezTo>
                <a:lnTo>
                  <a:pt x="7497" y="1537"/>
                </a:lnTo>
                <a:cubicBezTo>
                  <a:pt x="7511" y="1466"/>
                  <a:pt x="7493" y="1393"/>
                  <a:pt x="7448" y="1337"/>
                </a:cubicBezTo>
                <a:moveTo>
                  <a:pt x="6174" y="106"/>
                </a:moveTo>
                <a:cubicBezTo>
                  <a:pt x="6363" y="127"/>
                  <a:pt x="6488" y="324"/>
                  <a:pt x="6465" y="564"/>
                </a:cubicBezTo>
                <a:cubicBezTo>
                  <a:pt x="6465" y="566"/>
                  <a:pt x="6465" y="571"/>
                  <a:pt x="6465" y="573"/>
                </a:cubicBezTo>
                <a:lnTo>
                  <a:pt x="5869" y="573"/>
                </a:lnTo>
                <a:lnTo>
                  <a:pt x="5869" y="571"/>
                </a:lnTo>
                <a:cubicBezTo>
                  <a:pt x="5880" y="470"/>
                  <a:pt x="5864" y="371"/>
                  <a:pt x="5826" y="277"/>
                </a:cubicBezTo>
                <a:cubicBezTo>
                  <a:pt x="5918" y="160"/>
                  <a:pt x="6047" y="92"/>
                  <a:pt x="6174" y="106"/>
                </a:cubicBezTo>
                <a:moveTo>
                  <a:pt x="5798" y="564"/>
                </a:moveTo>
                <a:cubicBezTo>
                  <a:pt x="5798" y="566"/>
                  <a:pt x="5798" y="571"/>
                  <a:pt x="5798" y="573"/>
                </a:cubicBezTo>
                <a:lnTo>
                  <a:pt x="5699" y="573"/>
                </a:lnTo>
                <a:cubicBezTo>
                  <a:pt x="5702" y="564"/>
                  <a:pt x="5702" y="554"/>
                  <a:pt x="5704" y="545"/>
                </a:cubicBezTo>
                <a:cubicBezTo>
                  <a:pt x="5718" y="477"/>
                  <a:pt x="5742" y="411"/>
                  <a:pt x="5777" y="350"/>
                </a:cubicBezTo>
                <a:cubicBezTo>
                  <a:pt x="5798" y="418"/>
                  <a:pt x="5805" y="491"/>
                  <a:pt x="5798" y="564"/>
                </a:cubicBezTo>
                <a:moveTo>
                  <a:pt x="5511" y="106"/>
                </a:moveTo>
                <a:cubicBezTo>
                  <a:pt x="5612" y="117"/>
                  <a:pt x="5699" y="181"/>
                  <a:pt x="5746" y="270"/>
                </a:cubicBezTo>
                <a:cubicBezTo>
                  <a:pt x="5692" y="348"/>
                  <a:pt x="5657" y="437"/>
                  <a:pt x="5638" y="531"/>
                </a:cubicBezTo>
                <a:cubicBezTo>
                  <a:pt x="5636" y="545"/>
                  <a:pt x="5633" y="559"/>
                  <a:pt x="5631" y="573"/>
                </a:cubicBezTo>
                <a:lnTo>
                  <a:pt x="5205" y="573"/>
                </a:lnTo>
                <a:lnTo>
                  <a:pt x="5205" y="571"/>
                </a:lnTo>
                <a:cubicBezTo>
                  <a:pt x="5217" y="470"/>
                  <a:pt x="5201" y="371"/>
                  <a:pt x="5163" y="277"/>
                </a:cubicBezTo>
                <a:cubicBezTo>
                  <a:pt x="5255" y="160"/>
                  <a:pt x="5382" y="92"/>
                  <a:pt x="5511" y="106"/>
                </a:cubicBezTo>
                <a:moveTo>
                  <a:pt x="5135" y="564"/>
                </a:moveTo>
                <a:cubicBezTo>
                  <a:pt x="5135" y="566"/>
                  <a:pt x="5135" y="571"/>
                  <a:pt x="5135" y="573"/>
                </a:cubicBezTo>
                <a:lnTo>
                  <a:pt x="5036" y="573"/>
                </a:lnTo>
                <a:cubicBezTo>
                  <a:pt x="5038" y="564"/>
                  <a:pt x="5038" y="554"/>
                  <a:pt x="5041" y="545"/>
                </a:cubicBezTo>
                <a:cubicBezTo>
                  <a:pt x="5055" y="477"/>
                  <a:pt x="5078" y="411"/>
                  <a:pt x="5114" y="350"/>
                </a:cubicBezTo>
                <a:cubicBezTo>
                  <a:pt x="5135" y="418"/>
                  <a:pt x="5142" y="491"/>
                  <a:pt x="5135" y="564"/>
                </a:cubicBezTo>
                <a:moveTo>
                  <a:pt x="4846" y="106"/>
                </a:moveTo>
                <a:cubicBezTo>
                  <a:pt x="4947" y="117"/>
                  <a:pt x="5034" y="181"/>
                  <a:pt x="5081" y="270"/>
                </a:cubicBezTo>
                <a:cubicBezTo>
                  <a:pt x="5027" y="348"/>
                  <a:pt x="4991" y="437"/>
                  <a:pt x="4973" y="531"/>
                </a:cubicBezTo>
                <a:cubicBezTo>
                  <a:pt x="4970" y="545"/>
                  <a:pt x="4968" y="559"/>
                  <a:pt x="4965" y="573"/>
                </a:cubicBezTo>
                <a:lnTo>
                  <a:pt x="4540" y="573"/>
                </a:lnTo>
                <a:lnTo>
                  <a:pt x="4540" y="571"/>
                </a:lnTo>
                <a:cubicBezTo>
                  <a:pt x="4552" y="470"/>
                  <a:pt x="4535" y="371"/>
                  <a:pt x="4497" y="277"/>
                </a:cubicBezTo>
                <a:cubicBezTo>
                  <a:pt x="4589" y="160"/>
                  <a:pt x="4719" y="92"/>
                  <a:pt x="4846" y="106"/>
                </a:cubicBezTo>
                <a:moveTo>
                  <a:pt x="4469" y="564"/>
                </a:moveTo>
                <a:cubicBezTo>
                  <a:pt x="4469" y="566"/>
                  <a:pt x="4469" y="571"/>
                  <a:pt x="4469" y="573"/>
                </a:cubicBezTo>
                <a:lnTo>
                  <a:pt x="4373" y="573"/>
                </a:lnTo>
                <a:cubicBezTo>
                  <a:pt x="4375" y="564"/>
                  <a:pt x="4375" y="554"/>
                  <a:pt x="4377" y="545"/>
                </a:cubicBezTo>
                <a:cubicBezTo>
                  <a:pt x="4392" y="477"/>
                  <a:pt x="4415" y="411"/>
                  <a:pt x="4450" y="350"/>
                </a:cubicBezTo>
                <a:cubicBezTo>
                  <a:pt x="4472" y="418"/>
                  <a:pt x="4479" y="491"/>
                  <a:pt x="4469" y="564"/>
                </a:cubicBezTo>
                <a:moveTo>
                  <a:pt x="4182" y="106"/>
                </a:moveTo>
                <a:cubicBezTo>
                  <a:pt x="4283" y="117"/>
                  <a:pt x="4370" y="181"/>
                  <a:pt x="4417" y="270"/>
                </a:cubicBezTo>
                <a:cubicBezTo>
                  <a:pt x="4363" y="348"/>
                  <a:pt x="4328" y="437"/>
                  <a:pt x="4309" y="531"/>
                </a:cubicBezTo>
                <a:cubicBezTo>
                  <a:pt x="4307" y="545"/>
                  <a:pt x="4305" y="559"/>
                  <a:pt x="4302" y="573"/>
                </a:cubicBezTo>
                <a:lnTo>
                  <a:pt x="3872" y="573"/>
                </a:lnTo>
                <a:cubicBezTo>
                  <a:pt x="3874" y="569"/>
                  <a:pt x="3877" y="564"/>
                  <a:pt x="3877" y="559"/>
                </a:cubicBezTo>
                <a:cubicBezTo>
                  <a:pt x="3886" y="463"/>
                  <a:pt x="3874" y="364"/>
                  <a:pt x="3837" y="272"/>
                </a:cubicBezTo>
                <a:cubicBezTo>
                  <a:pt x="3928" y="157"/>
                  <a:pt x="4055" y="92"/>
                  <a:pt x="4182" y="106"/>
                </a:cubicBezTo>
                <a:moveTo>
                  <a:pt x="3806" y="552"/>
                </a:moveTo>
                <a:cubicBezTo>
                  <a:pt x="3806" y="559"/>
                  <a:pt x="3806" y="566"/>
                  <a:pt x="3811" y="573"/>
                </a:cubicBezTo>
                <a:lnTo>
                  <a:pt x="3707" y="573"/>
                </a:lnTo>
                <a:cubicBezTo>
                  <a:pt x="3710" y="564"/>
                  <a:pt x="3710" y="554"/>
                  <a:pt x="3712" y="545"/>
                </a:cubicBezTo>
                <a:cubicBezTo>
                  <a:pt x="3726" y="475"/>
                  <a:pt x="3752" y="406"/>
                  <a:pt x="3787" y="345"/>
                </a:cubicBezTo>
                <a:cubicBezTo>
                  <a:pt x="3806" y="411"/>
                  <a:pt x="3813" y="482"/>
                  <a:pt x="3806" y="552"/>
                </a:cubicBezTo>
                <a:moveTo>
                  <a:pt x="3517" y="94"/>
                </a:moveTo>
                <a:cubicBezTo>
                  <a:pt x="3620" y="108"/>
                  <a:pt x="3710" y="171"/>
                  <a:pt x="3754" y="265"/>
                </a:cubicBezTo>
                <a:cubicBezTo>
                  <a:pt x="3700" y="345"/>
                  <a:pt x="3660" y="437"/>
                  <a:pt x="3644" y="531"/>
                </a:cubicBezTo>
                <a:cubicBezTo>
                  <a:pt x="3641" y="545"/>
                  <a:pt x="3639" y="559"/>
                  <a:pt x="3637" y="573"/>
                </a:cubicBezTo>
                <a:lnTo>
                  <a:pt x="3211" y="573"/>
                </a:lnTo>
                <a:lnTo>
                  <a:pt x="3211" y="571"/>
                </a:lnTo>
                <a:cubicBezTo>
                  <a:pt x="3223" y="467"/>
                  <a:pt x="3206" y="364"/>
                  <a:pt x="3164" y="270"/>
                </a:cubicBezTo>
                <a:cubicBezTo>
                  <a:pt x="3258" y="150"/>
                  <a:pt x="3387" y="80"/>
                  <a:pt x="3517" y="94"/>
                </a:cubicBezTo>
                <a:moveTo>
                  <a:pt x="3140" y="564"/>
                </a:moveTo>
                <a:cubicBezTo>
                  <a:pt x="3140" y="566"/>
                  <a:pt x="3140" y="571"/>
                  <a:pt x="3140" y="573"/>
                </a:cubicBezTo>
                <a:lnTo>
                  <a:pt x="3042" y="573"/>
                </a:lnTo>
                <a:cubicBezTo>
                  <a:pt x="3044" y="559"/>
                  <a:pt x="3044" y="545"/>
                  <a:pt x="3046" y="533"/>
                </a:cubicBezTo>
                <a:cubicBezTo>
                  <a:pt x="3060" y="465"/>
                  <a:pt x="3084" y="402"/>
                  <a:pt x="3117" y="343"/>
                </a:cubicBezTo>
                <a:cubicBezTo>
                  <a:pt x="3140" y="413"/>
                  <a:pt x="3150" y="489"/>
                  <a:pt x="3140" y="564"/>
                </a:cubicBezTo>
                <a:moveTo>
                  <a:pt x="2853" y="106"/>
                </a:moveTo>
                <a:cubicBezTo>
                  <a:pt x="2952" y="117"/>
                  <a:pt x="3037" y="178"/>
                  <a:pt x="3084" y="265"/>
                </a:cubicBezTo>
                <a:cubicBezTo>
                  <a:pt x="3032" y="343"/>
                  <a:pt x="2997" y="430"/>
                  <a:pt x="2980" y="522"/>
                </a:cubicBezTo>
                <a:cubicBezTo>
                  <a:pt x="2978" y="540"/>
                  <a:pt x="2973" y="557"/>
                  <a:pt x="2971" y="576"/>
                </a:cubicBezTo>
                <a:lnTo>
                  <a:pt x="2543" y="576"/>
                </a:lnTo>
                <a:cubicBezTo>
                  <a:pt x="2545" y="571"/>
                  <a:pt x="2548" y="566"/>
                  <a:pt x="2548" y="561"/>
                </a:cubicBezTo>
                <a:cubicBezTo>
                  <a:pt x="2557" y="465"/>
                  <a:pt x="2545" y="366"/>
                  <a:pt x="2508" y="275"/>
                </a:cubicBezTo>
                <a:cubicBezTo>
                  <a:pt x="2599" y="157"/>
                  <a:pt x="2726" y="92"/>
                  <a:pt x="2853" y="106"/>
                </a:cubicBezTo>
                <a:moveTo>
                  <a:pt x="2477" y="552"/>
                </a:moveTo>
                <a:cubicBezTo>
                  <a:pt x="2477" y="559"/>
                  <a:pt x="2477" y="566"/>
                  <a:pt x="2482" y="573"/>
                </a:cubicBezTo>
                <a:lnTo>
                  <a:pt x="2378" y="573"/>
                </a:lnTo>
                <a:cubicBezTo>
                  <a:pt x="2381" y="564"/>
                  <a:pt x="2381" y="554"/>
                  <a:pt x="2383" y="545"/>
                </a:cubicBezTo>
                <a:cubicBezTo>
                  <a:pt x="2397" y="475"/>
                  <a:pt x="2423" y="406"/>
                  <a:pt x="2458" y="345"/>
                </a:cubicBezTo>
                <a:cubicBezTo>
                  <a:pt x="2477" y="411"/>
                  <a:pt x="2484" y="482"/>
                  <a:pt x="2477" y="552"/>
                </a:cubicBezTo>
                <a:moveTo>
                  <a:pt x="1717" y="533"/>
                </a:moveTo>
                <a:cubicBezTo>
                  <a:pt x="1769" y="268"/>
                  <a:pt x="1978" y="70"/>
                  <a:pt x="2188" y="94"/>
                </a:cubicBezTo>
                <a:cubicBezTo>
                  <a:pt x="2291" y="108"/>
                  <a:pt x="2381" y="171"/>
                  <a:pt x="2425" y="265"/>
                </a:cubicBezTo>
                <a:cubicBezTo>
                  <a:pt x="2369" y="345"/>
                  <a:pt x="2331" y="437"/>
                  <a:pt x="2312" y="531"/>
                </a:cubicBezTo>
                <a:cubicBezTo>
                  <a:pt x="2310" y="545"/>
                  <a:pt x="2308" y="559"/>
                  <a:pt x="2305" y="573"/>
                </a:cubicBezTo>
                <a:lnTo>
                  <a:pt x="1710" y="573"/>
                </a:lnTo>
                <a:cubicBezTo>
                  <a:pt x="1715" y="559"/>
                  <a:pt x="1715" y="545"/>
                  <a:pt x="1717" y="533"/>
                </a:cubicBezTo>
                <a:moveTo>
                  <a:pt x="130" y="7066"/>
                </a:moveTo>
                <a:cubicBezTo>
                  <a:pt x="97" y="7026"/>
                  <a:pt x="85" y="6974"/>
                  <a:pt x="94" y="6923"/>
                </a:cubicBezTo>
                <a:lnTo>
                  <a:pt x="1395" y="780"/>
                </a:lnTo>
                <a:cubicBezTo>
                  <a:pt x="1412" y="700"/>
                  <a:pt x="1482" y="644"/>
                  <a:pt x="1562" y="644"/>
                </a:cubicBezTo>
                <a:lnTo>
                  <a:pt x="1635" y="644"/>
                </a:lnTo>
                <a:cubicBezTo>
                  <a:pt x="1633" y="759"/>
                  <a:pt x="1666" y="872"/>
                  <a:pt x="1731" y="968"/>
                </a:cubicBezTo>
                <a:cubicBezTo>
                  <a:pt x="1767" y="1015"/>
                  <a:pt x="1811" y="1055"/>
                  <a:pt x="1866" y="1083"/>
                </a:cubicBezTo>
                <a:cubicBezTo>
                  <a:pt x="1866" y="1085"/>
                  <a:pt x="1866" y="1088"/>
                  <a:pt x="1866" y="1092"/>
                </a:cubicBezTo>
                <a:cubicBezTo>
                  <a:pt x="1866" y="1163"/>
                  <a:pt x="1924" y="1222"/>
                  <a:pt x="1997" y="1222"/>
                </a:cubicBezTo>
                <a:cubicBezTo>
                  <a:pt x="2068" y="1222"/>
                  <a:pt x="2127" y="1163"/>
                  <a:pt x="2127" y="1090"/>
                </a:cubicBezTo>
                <a:cubicBezTo>
                  <a:pt x="2127" y="1020"/>
                  <a:pt x="2068" y="961"/>
                  <a:pt x="1995" y="961"/>
                </a:cubicBezTo>
                <a:cubicBezTo>
                  <a:pt x="1953" y="961"/>
                  <a:pt x="1915" y="982"/>
                  <a:pt x="1889" y="1015"/>
                </a:cubicBezTo>
                <a:cubicBezTo>
                  <a:pt x="1849" y="994"/>
                  <a:pt x="1814" y="963"/>
                  <a:pt x="1788" y="926"/>
                </a:cubicBezTo>
                <a:cubicBezTo>
                  <a:pt x="1729" y="843"/>
                  <a:pt x="1701" y="745"/>
                  <a:pt x="1703" y="644"/>
                </a:cubicBezTo>
                <a:lnTo>
                  <a:pt x="2303" y="644"/>
                </a:lnTo>
                <a:cubicBezTo>
                  <a:pt x="2298" y="764"/>
                  <a:pt x="2331" y="881"/>
                  <a:pt x="2399" y="980"/>
                </a:cubicBezTo>
                <a:cubicBezTo>
                  <a:pt x="2435" y="1027"/>
                  <a:pt x="2479" y="1067"/>
                  <a:pt x="2534" y="1095"/>
                </a:cubicBezTo>
                <a:cubicBezTo>
                  <a:pt x="2534" y="1097"/>
                  <a:pt x="2534" y="1099"/>
                  <a:pt x="2534" y="1104"/>
                </a:cubicBezTo>
                <a:cubicBezTo>
                  <a:pt x="2534" y="1175"/>
                  <a:pt x="2592" y="1233"/>
                  <a:pt x="2665" y="1233"/>
                </a:cubicBezTo>
                <a:cubicBezTo>
                  <a:pt x="2736" y="1233"/>
                  <a:pt x="2795" y="1175"/>
                  <a:pt x="2795" y="1102"/>
                </a:cubicBezTo>
                <a:cubicBezTo>
                  <a:pt x="2795" y="1031"/>
                  <a:pt x="2736" y="973"/>
                  <a:pt x="2663" y="973"/>
                </a:cubicBezTo>
                <a:cubicBezTo>
                  <a:pt x="2621" y="973"/>
                  <a:pt x="2583" y="994"/>
                  <a:pt x="2557" y="1027"/>
                </a:cubicBezTo>
                <a:cubicBezTo>
                  <a:pt x="2517" y="1006"/>
                  <a:pt x="2482" y="975"/>
                  <a:pt x="2456" y="937"/>
                </a:cubicBezTo>
                <a:cubicBezTo>
                  <a:pt x="2397" y="853"/>
                  <a:pt x="2367" y="749"/>
                  <a:pt x="2374" y="644"/>
                </a:cubicBezTo>
                <a:lnTo>
                  <a:pt x="2966" y="644"/>
                </a:lnTo>
                <a:cubicBezTo>
                  <a:pt x="2964" y="759"/>
                  <a:pt x="2997" y="872"/>
                  <a:pt x="3063" y="968"/>
                </a:cubicBezTo>
                <a:cubicBezTo>
                  <a:pt x="3098" y="1015"/>
                  <a:pt x="3143" y="1055"/>
                  <a:pt x="3197" y="1083"/>
                </a:cubicBezTo>
                <a:cubicBezTo>
                  <a:pt x="3197" y="1085"/>
                  <a:pt x="3197" y="1088"/>
                  <a:pt x="3197" y="1092"/>
                </a:cubicBezTo>
                <a:cubicBezTo>
                  <a:pt x="3197" y="1163"/>
                  <a:pt x="3256" y="1222"/>
                  <a:pt x="3328" y="1222"/>
                </a:cubicBezTo>
                <a:cubicBezTo>
                  <a:pt x="3399" y="1222"/>
                  <a:pt x="3458" y="1163"/>
                  <a:pt x="3458" y="1090"/>
                </a:cubicBezTo>
                <a:cubicBezTo>
                  <a:pt x="3458" y="1020"/>
                  <a:pt x="3399" y="961"/>
                  <a:pt x="3326" y="961"/>
                </a:cubicBezTo>
                <a:cubicBezTo>
                  <a:pt x="3284" y="961"/>
                  <a:pt x="3246" y="982"/>
                  <a:pt x="3220" y="1015"/>
                </a:cubicBezTo>
                <a:cubicBezTo>
                  <a:pt x="3180" y="994"/>
                  <a:pt x="3145" y="963"/>
                  <a:pt x="3119" y="926"/>
                </a:cubicBezTo>
                <a:cubicBezTo>
                  <a:pt x="3060" y="843"/>
                  <a:pt x="3032" y="745"/>
                  <a:pt x="3034" y="644"/>
                </a:cubicBezTo>
                <a:lnTo>
                  <a:pt x="3630" y="644"/>
                </a:lnTo>
                <a:cubicBezTo>
                  <a:pt x="3625" y="764"/>
                  <a:pt x="3658" y="881"/>
                  <a:pt x="3726" y="980"/>
                </a:cubicBezTo>
                <a:cubicBezTo>
                  <a:pt x="3761" y="1027"/>
                  <a:pt x="3806" y="1067"/>
                  <a:pt x="3860" y="1095"/>
                </a:cubicBezTo>
                <a:cubicBezTo>
                  <a:pt x="3860" y="1097"/>
                  <a:pt x="3860" y="1099"/>
                  <a:pt x="3860" y="1104"/>
                </a:cubicBezTo>
                <a:cubicBezTo>
                  <a:pt x="3860" y="1175"/>
                  <a:pt x="3919" y="1233"/>
                  <a:pt x="3992" y="1233"/>
                </a:cubicBezTo>
                <a:cubicBezTo>
                  <a:pt x="4062" y="1233"/>
                  <a:pt x="4121" y="1175"/>
                  <a:pt x="4121" y="1102"/>
                </a:cubicBezTo>
                <a:cubicBezTo>
                  <a:pt x="4121" y="1031"/>
                  <a:pt x="4062" y="973"/>
                  <a:pt x="3989" y="973"/>
                </a:cubicBezTo>
                <a:cubicBezTo>
                  <a:pt x="3947" y="973"/>
                  <a:pt x="3909" y="994"/>
                  <a:pt x="3884" y="1027"/>
                </a:cubicBezTo>
                <a:cubicBezTo>
                  <a:pt x="3844" y="1006"/>
                  <a:pt x="3808" y="975"/>
                  <a:pt x="3782" y="937"/>
                </a:cubicBezTo>
                <a:cubicBezTo>
                  <a:pt x="3724" y="853"/>
                  <a:pt x="3693" y="749"/>
                  <a:pt x="3698" y="644"/>
                </a:cubicBezTo>
                <a:lnTo>
                  <a:pt x="4293" y="644"/>
                </a:lnTo>
                <a:cubicBezTo>
                  <a:pt x="4288" y="764"/>
                  <a:pt x="4321" y="881"/>
                  <a:pt x="4389" y="980"/>
                </a:cubicBezTo>
                <a:cubicBezTo>
                  <a:pt x="4425" y="1027"/>
                  <a:pt x="4469" y="1067"/>
                  <a:pt x="4523" y="1095"/>
                </a:cubicBezTo>
                <a:cubicBezTo>
                  <a:pt x="4523" y="1097"/>
                  <a:pt x="4523" y="1099"/>
                  <a:pt x="4523" y="1104"/>
                </a:cubicBezTo>
                <a:cubicBezTo>
                  <a:pt x="4523" y="1175"/>
                  <a:pt x="4582" y="1233"/>
                  <a:pt x="4655" y="1233"/>
                </a:cubicBezTo>
                <a:cubicBezTo>
                  <a:pt x="4726" y="1233"/>
                  <a:pt x="4784" y="1175"/>
                  <a:pt x="4784" y="1102"/>
                </a:cubicBezTo>
                <a:cubicBezTo>
                  <a:pt x="4784" y="1031"/>
                  <a:pt x="4726" y="973"/>
                  <a:pt x="4653" y="973"/>
                </a:cubicBezTo>
                <a:cubicBezTo>
                  <a:pt x="4610" y="973"/>
                  <a:pt x="4573" y="994"/>
                  <a:pt x="4547" y="1027"/>
                </a:cubicBezTo>
                <a:cubicBezTo>
                  <a:pt x="4507" y="1006"/>
                  <a:pt x="4472" y="975"/>
                  <a:pt x="4446" y="937"/>
                </a:cubicBezTo>
                <a:cubicBezTo>
                  <a:pt x="4387" y="850"/>
                  <a:pt x="4356" y="749"/>
                  <a:pt x="4363" y="644"/>
                </a:cubicBezTo>
                <a:lnTo>
                  <a:pt x="4961" y="644"/>
                </a:lnTo>
                <a:cubicBezTo>
                  <a:pt x="4956" y="764"/>
                  <a:pt x="4989" y="881"/>
                  <a:pt x="5057" y="980"/>
                </a:cubicBezTo>
                <a:cubicBezTo>
                  <a:pt x="5093" y="1027"/>
                  <a:pt x="5137" y="1067"/>
                  <a:pt x="5191" y="1095"/>
                </a:cubicBezTo>
                <a:cubicBezTo>
                  <a:pt x="5191" y="1097"/>
                  <a:pt x="5191" y="1099"/>
                  <a:pt x="5191" y="1104"/>
                </a:cubicBezTo>
                <a:cubicBezTo>
                  <a:pt x="5191" y="1175"/>
                  <a:pt x="5250" y="1233"/>
                  <a:pt x="5323" y="1233"/>
                </a:cubicBezTo>
                <a:cubicBezTo>
                  <a:pt x="5394" y="1233"/>
                  <a:pt x="5452" y="1175"/>
                  <a:pt x="5452" y="1102"/>
                </a:cubicBezTo>
                <a:cubicBezTo>
                  <a:pt x="5452" y="1031"/>
                  <a:pt x="5394" y="973"/>
                  <a:pt x="5321" y="973"/>
                </a:cubicBezTo>
                <a:cubicBezTo>
                  <a:pt x="5278" y="973"/>
                  <a:pt x="5241" y="994"/>
                  <a:pt x="5215" y="1027"/>
                </a:cubicBezTo>
                <a:cubicBezTo>
                  <a:pt x="5175" y="1006"/>
                  <a:pt x="5140" y="975"/>
                  <a:pt x="5114" y="937"/>
                </a:cubicBezTo>
                <a:cubicBezTo>
                  <a:pt x="5055" y="850"/>
                  <a:pt x="5024" y="749"/>
                  <a:pt x="5031" y="644"/>
                </a:cubicBezTo>
                <a:lnTo>
                  <a:pt x="5624" y="644"/>
                </a:lnTo>
                <a:cubicBezTo>
                  <a:pt x="5619" y="764"/>
                  <a:pt x="5652" y="881"/>
                  <a:pt x="5720" y="980"/>
                </a:cubicBezTo>
                <a:cubicBezTo>
                  <a:pt x="5756" y="1027"/>
                  <a:pt x="5800" y="1067"/>
                  <a:pt x="5855" y="1095"/>
                </a:cubicBezTo>
                <a:cubicBezTo>
                  <a:pt x="5855" y="1097"/>
                  <a:pt x="5855" y="1099"/>
                  <a:pt x="5855" y="1104"/>
                </a:cubicBezTo>
                <a:cubicBezTo>
                  <a:pt x="5855" y="1175"/>
                  <a:pt x="5913" y="1233"/>
                  <a:pt x="5986" y="1233"/>
                </a:cubicBezTo>
                <a:cubicBezTo>
                  <a:pt x="6057" y="1233"/>
                  <a:pt x="6116" y="1175"/>
                  <a:pt x="6116" y="1102"/>
                </a:cubicBezTo>
                <a:cubicBezTo>
                  <a:pt x="6116" y="1031"/>
                  <a:pt x="6057" y="973"/>
                  <a:pt x="5984" y="973"/>
                </a:cubicBezTo>
                <a:cubicBezTo>
                  <a:pt x="5942" y="973"/>
                  <a:pt x="5904" y="994"/>
                  <a:pt x="5878" y="1027"/>
                </a:cubicBezTo>
                <a:cubicBezTo>
                  <a:pt x="5838" y="1006"/>
                  <a:pt x="5803" y="975"/>
                  <a:pt x="5777" y="937"/>
                </a:cubicBezTo>
                <a:cubicBezTo>
                  <a:pt x="5718" y="850"/>
                  <a:pt x="5688" y="749"/>
                  <a:pt x="5695" y="644"/>
                </a:cubicBezTo>
                <a:lnTo>
                  <a:pt x="6742" y="644"/>
                </a:lnTo>
                <a:cubicBezTo>
                  <a:pt x="6836" y="644"/>
                  <a:pt x="6914" y="719"/>
                  <a:pt x="6914" y="813"/>
                </a:cubicBezTo>
                <a:cubicBezTo>
                  <a:pt x="6914" y="825"/>
                  <a:pt x="6912" y="836"/>
                  <a:pt x="6909" y="848"/>
                </a:cubicBezTo>
                <a:lnTo>
                  <a:pt x="5608" y="6993"/>
                </a:lnTo>
                <a:cubicBezTo>
                  <a:pt x="5591" y="7073"/>
                  <a:pt x="5521" y="7129"/>
                  <a:pt x="5441" y="7129"/>
                </a:cubicBezTo>
                <a:lnTo>
                  <a:pt x="264" y="7129"/>
                </a:lnTo>
                <a:cubicBezTo>
                  <a:pt x="212" y="7129"/>
                  <a:pt x="163" y="7106"/>
                  <a:pt x="130" y="7066"/>
                </a:cubicBezTo>
                <a:moveTo>
                  <a:pt x="388" y="7402"/>
                </a:moveTo>
                <a:cubicBezTo>
                  <a:pt x="356" y="7362"/>
                  <a:pt x="344" y="7310"/>
                  <a:pt x="353" y="7259"/>
                </a:cubicBezTo>
                <a:lnTo>
                  <a:pt x="365" y="7200"/>
                </a:lnTo>
                <a:lnTo>
                  <a:pt x="5438" y="7200"/>
                </a:lnTo>
                <a:cubicBezTo>
                  <a:pt x="5551" y="7200"/>
                  <a:pt x="5650" y="7120"/>
                  <a:pt x="5673" y="7010"/>
                </a:cubicBezTo>
                <a:lnTo>
                  <a:pt x="6949" y="982"/>
                </a:lnTo>
                <a:lnTo>
                  <a:pt x="6996" y="982"/>
                </a:lnTo>
                <a:cubicBezTo>
                  <a:pt x="7090" y="982"/>
                  <a:pt x="7168" y="1060"/>
                  <a:pt x="7168" y="1154"/>
                </a:cubicBezTo>
                <a:cubicBezTo>
                  <a:pt x="7168" y="1165"/>
                  <a:pt x="7166" y="1177"/>
                  <a:pt x="7163" y="1189"/>
                </a:cubicBezTo>
                <a:lnTo>
                  <a:pt x="5862" y="7334"/>
                </a:lnTo>
                <a:cubicBezTo>
                  <a:pt x="5845" y="7414"/>
                  <a:pt x="5775" y="7470"/>
                  <a:pt x="5695" y="7470"/>
                </a:cubicBezTo>
                <a:lnTo>
                  <a:pt x="523" y="7470"/>
                </a:lnTo>
                <a:cubicBezTo>
                  <a:pt x="471" y="7465"/>
                  <a:pt x="421" y="7442"/>
                  <a:pt x="388" y="7402"/>
                </a:cubicBezTo>
                <a:moveTo>
                  <a:pt x="7427" y="1522"/>
                </a:moveTo>
                <a:lnTo>
                  <a:pt x="6125" y="7667"/>
                </a:lnTo>
                <a:cubicBezTo>
                  <a:pt x="6109" y="7747"/>
                  <a:pt x="6038" y="7804"/>
                  <a:pt x="5958" y="7804"/>
                </a:cubicBezTo>
                <a:lnTo>
                  <a:pt x="781" y="7804"/>
                </a:lnTo>
                <a:cubicBezTo>
                  <a:pt x="687" y="7804"/>
                  <a:pt x="610" y="7726"/>
                  <a:pt x="610" y="7632"/>
                </a:cubicBezTo>
                <a:cubicBezTo>
                  <a:pt x="610" y="7620"/>
                  <a:pt x="612" y="7609"/>
                  <a:pt x="614" y="7597"/>
                </a:cubicBezTo>
                <a:lnTo>
                  <a:pt x="626" y="7536"/>
                </a:lnTo>
                <a:lnTo>
                  <a:pt x="5697" y="7536"/>
                </a:lnTo>
                <a:cubicBezTo>
                  <a:pt x="5810" y="7536"/>
                  <a:pt x="5909" y="7456"/>
                  <a:pt x="5932" y="7346"/>
                </a:cubicBezTo>
                <a:lnTo>
                  <a:pt x="7208" y="1318"/>
                </a:lnTo>
                <a:lnTo>
                  <a:pt x="7255" y="1318"/>
                </a:lnTo>
                <a:cubicBezTo>
                  <a:pt x="7349" y="1318"/>
                  <a:pt x="7427" y="1393"/>
                  <a:pt x="7427" y="1487"/>
                </a:cubicBezTo>
                <a:cubicBezTo>
                  <a:pt x="7431" y="1499"/>
                  <a:pt x="7429" y="1511"/>
                  <a:pt x="7427" y="1522"/>
                </a:cubicBezTo>
                <a:moveTo>
                  <a:pt x="1910" y="2023"/>
                </a:moveTo>
                <a:lnTo>
                  <a:pt x="2341" y="2023"/>
                </a:lnTo>
                <a:cubicBezTo>
                  <a:pt x="2355" y="2023"/>
                  <a:pt x="2367" y="2013"/>
                  <a:pt x="2369" y="2002"/>
                </a:cubicBezTo>
                <a:lnTo>
                  <a:pt x="2477" y="1551"/>
                </a:lnTo>
                <a:cubicBezTo>
                  <a:pt x="2479" y="1544"/>
                  <a:pt x="2477" y="1534"/>
                  <a:pt x="2472" y="1529"/>
                </a:cubicBezTo>
                <a:cubicBezTo>
                  <a:pt x="2468" y="1522"/>
                  <a:pt x="2458" y="1518"/>
                  <a:pt x="2449" y="1518"/>
                </a:cubicBezTo>
                <a:lnTo>
                  <a:pt x="2018" y="1518"/>
                </a:lnTo>
                <a:cubicBezTo>
                  <a:pt x="2004" y="1518"/>
                  <a:pt x="1993" y="1527"/>
                  <a:pt x="1990" y="1539"/>
                </a:cubicBezTo>
                <a:lnTo>
                  <a:pt x="1882" y="1990"/>
                </a:lnTo>
                <a:cubicBezTo>
                  <a:pt x="1880" y="1997"/>
                  <a:pt x="1882" y="2006"/>
                  <a:pt x="1887" y="2011"/>
                </a:cubicBezTo>
                <a:cubicBezTo>
                  <a:pt x="1894" y="2018"/>
                  <a:pt x="1901" y="2023"/>
                  <a:pt x="1910" y="2023"/>
                </a:cubicBezTo>
                <a:moveTo>
                  <a:pt x="2014" y="1544"/>
                </a:moveTo>
                <a:cubicBezTo>
                  <a:pt x="2014" y="1541"/>
                  <a:pt x="2016" y="1541"/>
                  <a:pt x="2018" y="1541"/>
                </a:cubicBezTo>
                <a:lnTo>
                  <a:pt x="2449" y="1541"/>
                </a:lnTo>
                <a:cubicBezTo>
                  <a:pt x="2451" y="1541"/>
                  <a:pt x="2454" y="1544"/>
                  <a:pt x="2454" y="1546"/>
                </a:cubicBezTo>
                <a:lnTo>
                  <a:pt x="2345" y="1997"/>
                </a:lnTo>
                <a:cubicBezTo>
                  <a:pt x="2345" y="1999"/>
                  <a:pt x="2343" y="1999"/>
                  <a:pt x="2341" y="1999"/>
                </a:cubicBezTo>
                <a:lnTo>
                  <a:pt x="1910" y="1999"/>
                </a:lnTo>
                <a:cubicBezTo>
                  <a:pt x="1908" y="1999"/>
                  <a:pt x="1906" y="1997"/>
                  <a:pt x="1906" y="1995"/>
                </a:cubicBezTo>
                <a:lnTo>
                  <a:pt x="2014" y="1544"/>
                </a:lnTo>
                <a:moveTo>
                  <a:pt x="3187" y="1847"/>
                </a:moveTo>
                <a:cubicBezTo>
                  <a:pt x="3286" y="1884"/>
                  <a:pt x="3387" y="1922"/>
                  <a:pt x="3503" y="1922"/>
                </a:cubicBezTo>
                <a:cubicBezTo>
                  <a:pt x="3597" y="1919"/>
                  <a:pt x="3691" y="1896"/>
                  <a:pt x="3775" y="1849"/>
                </a:cubicBezTo>
                <a:cubicBezTo>
                  <a:pt x="3968" y="1732"/>
                  <a:pt x="4123" y="1786"/>
                  <a:pt x="4288" y="1844"/>
                </a:cubicBezTo>
                <a:cubicBezTo>
                  <a:pt x="4389" y="1880"/>
                  <a:pt x="4493" y="1917"/>
                  <a:pt x="4608" y="1917"/>
                </a:cubicBezTo>
                <a:cubicBezTo>
                  <a:pt x="4697" y="1917"/>
                  <a:pt x="4787" y="1894"/>
                  <a:pt x="4867" y="1854"/>
                </a:cubicBezTo>
                <a:cubicBezTo>
                  <a:pt x="4869" y="1851"/>
                  <a:pt x="4871" y="1851"/>
                  <a:pt x="4871" y="1851"/>
                </a:cubicBezTo>
                <a:cubicBezTo>
                  <a:pt x="4883" y="1847"/>
                  <a:pt x="4895" y="1840"/>
                  <a:pt x="4907" y="1833"/>
                </a:cubicBezTo>
                <a:cubicBezTo>
                  <a:pt x="5081" y="1746"/>
                  <a:pt x="5224" y="1797"/>
                  <a:pt x="5377" y="1851"/>
                </a:cubicBezTo>
                <a:cubicBezTo>
                  <a:pt x="5478" y="1887"/>
                  <a:pt x="5579" y="1924"/>
                  <a:pt x="5697" y="1924"/>
                </a:cubicBezTo>
                <a:cubicBezTo>
                  <a:pt x="5803" y="1922"/>
                  <a:pt x="5906" y="1894"/>
                  <a:pt x="5998" y="1840"/>
                </a:cubicBezTo>
                <a:lnTo>
                  <a:pt x="5986" y="1818"/>
                </a:lnTo>
                <a:cubicBezTo>
                  <a:pt x="5742" y="1957"/>
                  <a:pt x="5561" y="1891"/>
                  <a:pt x="5387" y="1830"/>
                </a:cubicBezTo>
                <a:cubicBezTo>
                  <a:pt x="5220" y="1771"/>
                  <a:pt x="5062" y="1715"/>
                  <a:pt x="4867" y="1830"/>
                </a:cubicBezTo>
                <a:cubicBezTo>
                  <a:pt x="4639" y="1945"/>
                  <a:pt x="4465" y="1884"/>
                  <a:pt x="4298" y="1825"/>
                </a:cubicBezTo>
                <a:cubicBezTo>
                  <a:pt x="4135" y="1769"/>
                  <a:pt x="3980" y="1713"/>
                  <a:pt x="3787" y="1818"/>
                </a:cubicBezTo>
                <a:cubicBezTo>
                  <a:pt x="3543" y="1957"/>
                  <a:pt x="3366" y="1889"/>
                  <a:pt x="3197" y="1825"/>
                </a:cubicBezTo>
                <a:cubicBezTo>
                  <a:pt x="3032" y="1764"/>
                  <a:pt x="2877" y="1703"/>
                  <a:pt x="2675" y="1828"/>
                </a:cubicBezTo>
                <a:lnTo>
                  <a:pt x="2686" y="1849"/>
                </a:lnTo>
                <a:cubicBezTo>
                  <a:pt x="2879" y="1729"/>
                  <a:pt x="3030" y="1786"/>
                  <a:pt x="3187" y="1847"/>
                </a:cubicBezTo>
                <a:moveTo>
                  <a:pt x="1699" y="2869"/>
                </a:moveTo>
                <a:lnTo>
                  <a:pt x="2129" y="2869"/>
                </a:lnTo>
                <a:cubicBezTo>
                  <a:pt x="2143" y="2869"/>
                  <a:pt x="2155" y="2859"/>
                  <a:pt x="2157" y="2848"/>
                </a:cubicBezTo>
                <a:lnTo>
                  <a:pt x="2265" y="2396"/>
                </a:lnTo>
                <a:cubicBezTo>
                  <a:pt x="2268" y="2389"/>
                  <a:pt x="2265" y="2380"/>
                  <a:pt x="2261" y="2375"/>
                </a:cubicBezTo>
                <a:cubicBezTo>
                  <a:pt x="2256" y="2368"/>
                  <a:pt x="2247" y="2364"/>
                  <a:pt x="2237" y="2364"/>
                </a:cubicBezTo>
                <a:lnTo>
                  <a:pt x="1807" y="2364"/>
                </a:lnTo>
                <a:cubicBezTo>
                  <a:pt x="1793" y="2364"/>
                  <a:pt x="1781" y="2373"/>
                  <a:pt x="1779" y="2385"/>
                </a:cubicBezTo>
                <a:lnTo>
                  <a:pt x="1670" y="2836"/>
                </a:lnTo>
                <a:cubicBezTo>
                  <a:pt x="1668" y="2843"/>
                  <a:pt x="1670" y="2852"/>
                  <a:pt x="1675" y="2857"/>
                </a:cubicBezTo>
                <a:cubicBezTo>
                  <a:pt x="1682" y="2864"/>
                  <a:pt x="1689" y="2869"/>
                  <a:pt x="1699" y="2869"/>
                </a:cubicBezTo>
                <a:moveTo>
                  <a:pt x="1802" y="2389"/>
                </a:moveTo>
                <a:cubicBezTo>
                  <a:pt x="1802" y="2387"/>
                  <a:pt x="1804" y="2387"/>
                  <a:pt x="1807" y="2387"/>
                </a:cubicBezTo>
                <a:lnTo>
                  <a:pt x="2237" y="2387"/>
                </a:lnTo>
                <a:cubicBezTo>
                  <a:pt x="2239" y="2387"/>
                  <a:pt x="2242" y="2389"/>
                  <a:pt x="2242" y="2392"/>
                </a:cubicBezTo>
                <a:lnTo>
                  <a:pt x="2134" y="2843"/>
                </a:lnTo>
                <a:cubicBezTo>
                  <a:pt x="2134" y="2845"/>
                  <a:pt x="2131" y="2845"/>
                  <a:pt x="2129" y="2845"/>
                </a:cubicBezTo>
                <a:lnTo>
                  <a:pt x="1699" y="2845"/>
                </a:lnTo>
                <a:cubicBezTo>
                  <a:pt x="1696" y="2845"/>
                  <a:pt x="1694" y="2843"/>
                  <a:pt x="1694" y="2840"/>
                </a:cubicBezTo>
                <a:lnTo>
                  <a:pt x="1802" y="2389"/>
                </a:lnTo>
                <a:moveTo>
                  <a:pt x="2475" y="2692"/>
                </a:moveTo>
                <a:cubicBezTo>
                  <a:pt x="2668" y="2575"/>
                  <a:pt x="2818" y="2631"/>
                  <a:pt x="2978" y="2692"/>
                </a:cubicBezTo>
                <a:cubicBezTo>
                  <a:pt x="3077" y="2730"/>
                  <a:pt x="3178" y="2768"/>
                  <a:pt x="3293" y="2768"/>
                </a:cubicBezTo>
                <a:cubicBezTo>
                  <a:pt x="3387" y="2765"/>
                  <a:pt x="3481" y="2742"/>
                  <a:pt x="3566" y="2695"/>
                </a:cubicBezTo>
                <a:cubicBezTo>
                  <a:pt x="3759" y="2577"/>
                  <a:pt x="3914" y="2631"/>
                  <a:pt x="4079" y="2690"/>
                </a:cubicBezTo>
                <a:cubicBezTo>
                  <a:pt x="4180" y="2725"/>
                  <a:pt x="4283" y="2763"/>
                  <a:pt x="4399" y="2763"/>
                </a:cubicBezTo>
                <a:cubicBezTo>
                  <a:pt x="4488" y="2763"/>
                  <a:pt x="4577" y="2739"/>
                  <a:pt x="4657" y="2700"/>
                </a:cubicBezTo>
                <a:cubicBezTo>
                  <a:pt x="4660" y="2697"/>
                  <a:pt x="4662" y="2697"/>
                  <a:pt x="4662" y="2697"/>
                </a:cubicBezTo>
                <a:cubicBezTo>
                  <a:pt x="4674" y="2692"/>
                  <a:pt x="4686" y="2685"/>
                  <a:pt x="4697" y="2678"/>
                </a:cubicBezTo>
                <a:cubicBezTo>
                  <a:pt x="4871" y="2591"/>
                  <a:pt x="5015" y="2643"/>
                  <a:pt x="5168" y="2697"/>
                </a:cubicBezTo>
                <a:cubicBezTo>
                  <a:pt x="5269" y="2732"/>
                  <a:pt x="5370" y="2770"/>
                  <a:pt x="5488" y="2770"/>
                </a:cubicBezTo>
                <a:cubicBezTo>
                  <a:pt x="5593" y="2768"/>
                  <a:pt x="5697" y="2739"/>
                  <a:pt x="5789" y="2685"/>
                </a:cubicBezTo>
                <a:lnTo>
                  <a:pt x="5777" y="2664"/>
                </a:lnTo>
                <a:cubicBezTo>
                  <a:pt x="5532" y="2803"/>
                  <a:pt x="5351" y="2737"/>
                  <a:pt x="5177" y="2676"/>
                </a:cubicBezTo>
                <a:cubicBezTo>
                  <a:pt x="5010" y="2617"/>
                  <a:pt x="4853" y="2561"/>
                  <a:pt x="4657" y="2676"/>
                </a:cubicBezTo>
                <a:cubicBezTo>
                  <a:pt x="4429" y="2791"/>
                  <a:pt x="4255" y="2730"/>
                  <a:pt x="4088" y="2671"/>
                </a:cubicBezTo>
                <a:cubicBezTo>
                  <a:pt x="3924" y="2615"/>
                  <a:pt x="3771" y="2559"/>
                  <a:pt x="3578" y="2664"/>
                </a:cubicBezTo>
                <a:cubicBezTo>
                  <a:pt x="3333" y="2803"/>
                  <a:pt x="3157" y="2735"/>
                  <a:pt x="2987" y="2671"/>
                </a:cubicBezTo>
                <a:cubicBezTo>
                  <a:pt x="2823" y="2610"/>
                  <a:pt x="2668" y="2549"/>
                  <a:pt x="2465" y="2674"/>
                </a:cubicBezTo>
                <a:lnTo>
                  <a:pt x="2475" y="2692"/>
                </a:lnTo>
                <a:moveTo>
                  <a:pt x="2051" y="3221"/>
                </a:moveTo>
                <a:cubicBezTo>
                  <a:pt x="2047" y="3214"/>
                  <a:pt x="2037" y="3209"/>
                  <a:pt x="2028" y="3209"/>
                </a:cubicBezTo>
                <a:lnTo>
                  <a:pt x="1597" y="3209"/>
                </a:lnTo>
                <a:cubicBezTo>
                  <a:pt x="1583" y="3209"/>
                  <a:pt x="1572" y="3219"/>
                  <a:pt x="1569" y="3231"/>
                </a:cubicBezTo>
                <a:lnTo>
                  <a:pt x="1461" y="3682"/>
                </a:lnTo>
                <a:cubicBezTo>
                  <a:pt x="1459" y="3689"/>
                  <a:pt x="1461" y="3698"/>
                  <a:pt x="1466" y="3703"/>
                </a:cubicBezTo>
                <a:cubicBezTo>
                  <a:pt x="1470" y="3710"/>
                  <a:pt x="1480" y="3715"/>
                  <a:pt x="1489" y="3715"/>
                </a:cubicBezTo>
                <a:lnTo>
                  <a:pt x="1920" y="3715"/>
                </a:lnTo>
                <a:cubicBezTo>
                  <a:pt x="1934" y="3715"/>
                  <a:pt x="1945" y="3705"/>
                  <a:pt x="1948" y="3693"/>
                </a:cubicBezTo>
                <a:lnTo>
                  <a:pt x="2056" y="3242"/>
                </a:lnTo>
                <a:cubicBezTo>
                  <a:pt x="2058" y="3235"/>
                  <a:pt x="2056" y="3226"/>
                  <a:pt x="2051" y="3221"/>
                </a:cubicBezTo>
                <a:moveTo>
                  <a:pt x="1924" y="3689"/>
                </a:moveTo>
                <a:cubicBezTo>
                  <a:pt x="1924" y="3691"/>
                  <a:pt x="1922" y="3691"/>
                  <a:pt x="1920" y="3691"/>
                </a:cubicBezTo>
                <a:lnTo>
                  <a:pt x="1489" y="3691"/>
                </a:lnTo>
                <a:cubicBezTo>
                  <a:pt x="1487" y="3691"/>
                  <a:pt x="1484" y="3689"/>
                  <a:pt x="1484" y="3686"/>
                </a:cubicBezTo>
                <a:lnTo>
                  <a:pt x="1593" y="3235"/>
                </a:lnTo>
                <a:cubicBezTo>
                  <a:pt x="1593" y="3233"/>
                  <a:pt x="1595" y="3233"/>
                  <a:pt x="1597" y="3233"/>
                </a:cubicBezTo>
                <a:lnTo>
                  <a:pt x="2028" y="3233"/>
                </a:lnTo>
                <a:cubicBezTo>
                  <a:pt x="2030" y="3233"/>
                  <a:pt x="2033" y="3235"/>
                  <a:pt x="2033" y="3238"/>
                </a:cubicBezTo>
                <a:lnTo>
                  <a:pt x="1924" y="3689"/>
                </a:lnTo>
                <a:moveTo>
                  <a:pt x="4963" y="3519"/>
                </a:moveTo>
                <a:cubicBezTo>
                  <a:pt x="4796" y="3461"/>
                  <a:pt x="4639" y="3404"/>
                  <a:pt x="4443" y="3519"/>
                </a:cubicBezTo>
                <a:cubicBezTo>
                  <a:pt x="4215" y="3635"/>
                  <a:pt x="4041" y="3574"/>
                  <a:pt x="3874" y="3515"/>
                </a:cubicBezTo>
                <a:cubicBezTo>
                  <a:pt x="3712" y="3458"/>
                  <a:pt x="3557" y="3402"/>
                  <a:pt x="3364" y="3508"/>
                </a:cubicBezTo>
                <a:cubicBezTo>
                  <a:pt x="3119" y="3646"/>
                  <a:pt x="2943" y="3578"/>
                  <a:pt x="2773" y="3515"/>
                </a:cubicBezTo>
                <a:cubicBezTo>
                  <a:pt x="2609" y="3454"/>
                  <a:pt x="2454" y="3393"/>
                  <a:pt x="2251" y="3517"/>
                </a:cubicBezTo>
                <a:lnTo>
                  <a:pt x="2263" y="3538"/>
                </a:lnTo>
                <a:cubicBezTo>
                  <a:pt x="2456" y="3421"/>
                  <a:pt x="2606" y="3477"/>
                  <a:pt x="2766" y="3538"/>
                </a:cubicBezTo>
                <a:cubicBezTo>
                  <a:pt x="2865" y="3576"/>
                  <a:pt x="2966" y="3613"/>
                  <a:pt x="3082" y="3613"/>
                </a:cubicBezTo>
                <a:cubicBezTo>
                  <a:pt x="3176" y="3611"/>
                  <a:pt x="3270" y="3588"/>
                  <a:pt x="3354" y="3541"/>
                </a:cubicBezTo>
                <a:cubicBezTo>
                  <a:pt x="3547" y="3423"/>
                  <a:pt x="3702" y="3477"/>
                  <a:pt x="3867" y="3536"/>
                </a:cubicBezTo>
                <a:cubicBezTo>
                  <a:pt x="3968" y="3571"/>
                  <a:pt x="4072" y="3609"/>
                  <a:pt x="4187" y="3609"/>
                </a:cubicBezTo>
                <a:cubicBezTo>
                  <a:pt x="4276" y="3609"/>
                  <a:pt x="4366" y="3585"/>
                  <a:pt x="4446" y="3545"/>
                </a:cubicBezTo>
                <a:cubicBezTo>
                  <a:pt x="4448" y="3543"/>
                  <a:pt x="4450" y="3543"/>
                  <a:pt x="4450" y="3543"/>
                </a:cubicBezTo>
                <a:cubicBezTo>
                  <a:pt x="4462" y="3538"/>
                  <a:pt x="4474" y="3531"/>
                  <a:pt x="4486" y="3524"/>
                </a:cubicBezTo>
                <a:cubicBezTo>
                  <a:pt x="4660" y="3437"/>
                  <a:pt x="4803" y="3489"/>
                  <a:pt x="4956" y="3543"/>
                </a:cubicBezTo>
                <a:cubicBezTo>
                  <a:pt x="5057" y="3578"/>
                  <a:pt x="5158" y="3616"/>
                  <a:pt x="5276" y="3616"/>
                </a:cubicBezTo>
                <a:cubicBezTo>
                  <a:pt x="5382" y="3613"/>
                  <a:pt x="5485" y="3585"/>
                  <a:pt x="5577" y="3531"/>
                </a:cubicBezTo>
                <a:lnTo>
                  <a:pt x="5565" y="3510"/>
                </a:lnTo>
                <a:cubicBezTo>
                  <a:pt x="5321" y="3646"/>
                  <a:pt x="5140" y="3583"/>
                  <a:pt x="4963" y="3519"/>
                </a:cubicBezTo>
                <a:moveTo>
                  <a:pt x="1816" y="4055"/>
                </a:moveTo>
                <a:lnTo>
                  <a:pt x="1386" y="4055"/>
                </a:lnTo>
                <a:cubicBezTo>
                  <a:pt x="1372" y="4055"/>
                  <a:pt x="1360" y="4065"/>
                  <a:pt x="1357" y="4076"/>
                </a:cubicBezTo>
                <a:lnTo>
                  <a:pt x="1249" y="4527"/>
                </a:lnTo>
                <a:cubicBezTo>
                  <a:pt x="1247" y="4534"/>
                  <a:pt x="1249" y="4544"/>
                  <a:pt x="1254" y="4549"/>
                </a:cubicBezTo>
                <a:cubicBezTo>
                  <a:pt x="1259" y="4556"/>
                  <a:pt x="1268" y="4560"/>
                  <a:pt x="1278" y="4560"/>
                </a:cubicBezTo>
                <a:lnTo>
                  <a:pt x="1708" y="4560"/>
                </a:lnTo>
                <a:cubicBezTo>
                  <a:pt x="1722" y="4560"/>
                  <a:pt x="1734" y="4551"/>
                  <a:pt x="1736" y="4539"/>
                </a:cubicBezTo>
                <a:lnTo>
                  <a:pt x="1844" y="4088"/>
                </a:lnTo>
                <a:cubicBezTo>
                  <a:pt x="1847" y="4081"/>
                  <a:pt x="1844" y="4072"/>
                  <a:pt x="1840" y="4067"/>
                </a:cubicBezTo>
                <a:cubicBezTo>
                  <a:pt x="1833" y="4060"/>
                  <a:pt x="1826" y="4055"/>
                  <a:pt x="1816" y="4055"/>
                </a:cubicBezTo>
                <a:moveTo>
                  <a:pt x="1713" y="4534"/>
                </a:moveTo>
                <a:cubicBezTo>
                  <a:pt x="1713" y="4537"/>
                  <a:pt x="1710" y="4537"/>
                  <a:pt x="1708" y="4537"/>
                </a:cubicBezTo>
                <a:lnTo>
                  <a:pt x="1278" y="4537"/>
                </a:lnTo>
                <a:cubicBezTo>
                  <a:pt x="1275" y="4537"/>
                  <a:pt x="1273" y="4534"/>
                  <a:pt x="1273" y="4532"/>
                </a:cubicBezTo>
                <a:lnTo>
                  <a:pt x="1381" y="4081"/>
                </a:lnTo>
                <a:cubicBezTo>
                  <a:pt x="1381" y="4079"/>
                  <a:pt x="1383" y="4079"/>
                  <a:pt x="1386" y="4079"/>
                </a:cubicBezTo>
                <a:lnTo>
                  <a:pt x="1816" y="4079"/>
                </a:lnTo>
                <a:cubicBezTo>
                  <a:pt x="1818" y="4079"/>
                  <a:pt x="1821" y="4081"/>
                  <a:pt x="1821" y="4083"/>
                </a:cubicBezTo>
                <a:lnTo>
                  <a:pt x="1713" y="4534"/>
                </a:lnTo>
                <a:moveTo>
                  <a:pt x="4751" y="4365"/>
                </a:moveTo>
                <a:cubicBezTo>
                  <a:pt x="4584" y="4307"/>
                  <a:pt x="4427" y="4250"/>
                  <a:pt x="4232" y="4365"/>
                </a:cubicBezTo>
                <a:cubicBezTo>
                  <a:pt x="4004" y="4480"/>
                  <a:pt x="3829" y="4419"/>
                  <a:pt x="3662" y="4361"/>
                </a:cubicBezTo>
                <a:cubicBezTo>
                  <a:pt x="3500" y="4302"/>
                  <a:pt x="3345" y="4248"/>
                  <a:pt x="3152" y="4354"/>
                </a:cubicBezTo>
                <a:cubicBezTo>
                  <a:pt x="2907" y="4492"/>
                  <a:pt x="2731" y="4424"/>
                  <a:pt x="2562" y="4361"/>
                </a:cubicBezTo>
                <a:cubicBezTo>
                  <a:pt x="2397" y="4300"/>
                  <a:pt x="2242" y="4238"/>
                  <a:pt x="2040" y="4363"/>
                </a:cubicBezTo>
                <a:lnTo>
                  <a:pt x="2051" y="4384"/>
                </a:lnTo>
                <a:cubicBezTo>
                  <a:pt x="2244" y="4267"/>
                  <a:pt x="2395" y="4323"/>
                  <a:pt x="2555" y="4384"/>
                </a:cubicBezTo>
                <a:cubicBezTo>
                  <a:pt x="2653" y="4422"/>
                  <a:pt x="2755" y="4459"/>
                  <a:pt x="2870" y="4459"/>
                </a:cubicBezTo>
                <a:cubicBezTo>
                  <a:pt x="2964" y="4457"/>
                  <a:pt x="3058" y="4433"/>
                  <a:pt x="3143" y="4386"/>
                </a:cubicBezTo>
                <a:cubicBezTo>
                  <a:pt x="3336" y="4269"/>
                  <a:pt x="3491" y="4323"/>
                  <a:pt x="3655" y="4382"/>
                </a:cubicBezTo>
                <a:cubicBezTo>
                  <a:pt x="3757" y="4417"/>
                  <a:pt x="3860" y="4455"/>
                  <a:pt x="3975" y="4455"/>
                </a:cubicBezTo>
                <a:cubicBezTo>
                  <a:pt x="4065" y="4455"/>
                  <a:pt x="4154" y="4431"/>
                  <a:pt x="4234" y="4391"/>
                </a:cubicBezTo>
                <a:cubicBezTo>
                  <a:pt x="4236" y="4389"/>
                  <a:pt x="4239" y="4389"/>
                  <a:pt x="4239" y="4389"/>
                </a:cubicBezTo>
                <a:cubicBezTo>
                  <a:pt x="4250" y="4384"/>
                  <a:pt x="4262" y="4377"/>
                  <a:pt x="4274" y="4370"/>
                </a:cubicBezTo>
                <a:cubicBezTo>
                  <a:pt x="4448" y="4283"/>
                  <a:pt x="4592" y="4335"/>
                  <a:pt x="4744" y="4389"/>
                </a:cubicBezTo>
                <a:cubicBezTo>
                  <a:pt x="4846" y="4424"/>
                  <a:pt x="4947" y="4462"/>
                  <a:pt x="5064" y="4462"/>
                </a:cubicBezTo>
                <a:cubicBezTo>
                  <a:pt x="5170" y="4459"/>
                  <a:pt x="5274" y="4431"/>
                  <a:pt x="5365" y="4377"/>
                </a:cubicBezTo>
                <a:lnTo>
                  <a:pt x="5354" y="4356"/>
                </a:lnTo>
                <a:cubicBezTo>
                  <a:pt x="5109" y="4492"/>
                  <a:pt x="4928" y="4429"/>
                  <a:pt x="4751" y="4365"/>
                </a:cubicBez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55" name=""/>
          <p:cNvSpPr/>
          <p:nvPr/>
        </p:nvSpPr>
        <p:spPr>
          <a:xfrm>
            <a:off x="12678840" y="3674160"/>
            <a:ext cx="3543840" cy="3375360"/>
          </a:xfrm>
          <a:custGeom>
            <a:avLst/>
            <a:gdLst/>
            <a:ahLst/>
            <a:rect l="0" t="0" r="r" b="b"/>
            <a:pathLst>
              <a:path w="9849" h="9459">
                <a:moveTo>
                  <a:pt x="9846" y="9419"/>
                </a:moveTo>
                <a:lnTo>
                  <a:pt x="9410" y="6797"/>
                </a:lnTo>
                <a:cubicBezTo>
                  <a:pt x="9382" y="6625"/>
                  <a:pt x="9265" y="6479"/>
                  <a:pt x="9101" y="6416"/>
                </a:cubicBezTo>
                <a:lnTo>
                  <a:pt x="5448" y="4975"/>
                </a:lnTo>
                <a:cubicBezTo>
                  <a:pt x="5283" y="4910"/>
                  <a:pt x="5174" y="4751"/>
                  <a:pt x="5174" y="4573"/>
                </a:cubicBezTo>
                <a:lnTo>
                  <a:pt x="5174" y="3440"/>
                </a:lnTo>
                <a:lnTo>
                  <a:pt x="5248" y="3440"/>
                </a:lnTo>
                <a:cubicBezTo>
                  <a:pt x="5265" y="3440"/>
                  <a:pt x="5281" y="3425"/>
                  <a:pt x="5281" y="3408"/>
                </a:cubicBezTo>
                <a:lnTo>
                  <a:pt x="5281" y="3001"/>
                </a:lnTo>
                <a:cubicBezTo>
                  <a:pt x="5361" y="2779"/>
                  <a:pt x="5431" y="2555"/>
                  <a:pt x="5488" y="2326"/>
                </a:cubicBezTo>
                <a:cubicBezTo>
                  <a:pt x="5577" y="1969"/>
                  <a:pt x="5668" y="1460"/>
                  <a:pt x="5607" y="1055"/>
                </a:cubicBezTo>
                <a:cubicBezTo>
                  <a:pt x="5577" y="860"/>
                  <a:pt x="5511" y="725"/>
                  <a:pt x="5403" y="644"/>
                </a:cubicBezTo>
                <a:cubicBezTo>
                  <a:pt x="5270" y="546"/>
                  <a:pt x="5074" y="524"/>
                  <a:pt x="4765" y="572"/>
                </a:cubicBezTo>
                <a:cubicBezTo>
                  <a:pt x="4664" y="588"/>
                  <a:pt x="4538" y="494"/>
                  <a:pt x="4394" y="385"/>
                </a:cubicBezTo>
                <a:cubicBezTo>
                  <a:pt x="4170" y="211"/>
                  <a:pt x="3891" y="0"/>
                  <a:pt x="3562" y="111"/>
                </a:cubicBezTo>
                <a:cubicBezTo>
                  <a:pt x="3147" y="250"/>
                  <a:pt x="3068" y="601"/>
                  <a:pt x="3012" y="857"/>
                </a:cubicBezTo>
                <a:cubicBezTo>
                  <a:pt x="2990" y="960"/>
                  <a:pt x="2970" y="1047"/>
                  <a:pt x="2935" y="1103"/>
                </a:cubicBezTo>
                <a:cubicBezTo>
                  <a:pt x="2820" y="1295"/>
                  <a:pt x="2672" y="1264"/>
                  <a:pt x="2667" y="1262"/>
                </a:cubicBezTo>
                <a:cubicBezTo>
                  <a:pt x="2650" y="1258"/>
                  <a:pt x="2633" y="1269"/>
                  <a:pt x="2628" y="1286"/>
                </a:cubicBezTo>
                <a:cubicBezTo>
                  <a:pt x="2626" y="1299"/>
                  <a:pt x="2630" y="1312"/>
                  <a:pt x="2639" y="1319"/>
                </a:cubicBezTo>
                <a:cubicBezTo>
                  <a:pt x="2846" y="1491"/>
                  <a:pt x="3012" y="1521"/>
                  <a:pt x="3149" y="1501"/>
                </a:cubicBezTo>
                <a:lnTo>
                  <a:pt x="3149" y="3453"/>
                </a:lnTo>
                <a:cubicBezTo>
                  <a:pt x="3149" y="3630"/>
                  <a:pt x="3292" y="3773"/>
                  <a:pt x="3471" y="3775"/>
                </a:cubicBezTo>
                <a:lnTo>
                  <a:pt x="3630" y="3775"/>
                </a:lnTo>
                <a:lnTo>
                  <a:pt x="3630" y="4629"/>
                </a:lnTo>
                <a:cubicBezTo>
                  <a:pt x="3630" y="4801"/>
                  <a:pt x="3528" y="4958"/>
                  <a:pt x="3369" y="5028"/>
                </a:cubicBezTo>
                <a:lnTo>
                  <a:pt x="592" y="6216"/>
                </a:lnTo>
                <a:cubicBezTo>
                  <a:pt x="427" y="6288"/>
                  <a:pt x="311" y="6442"/>
                  <a:pt x="294" y="6623"/>
                </a:cubicBezTo>
                <a:lnTo>
                  <a:pt x="2" y="9421"/>
                </a:lnTo>
                <a:cubicBezTo>
                  <a:pt x="0" y="9438"/>
                  <a:pt x="13" y="9456"/>
                  <a:pt x="30" y="9456"/>
                </a:cubicBezTo>
                <a:lnTo>
                  <a:pt x="35" y="9456"/>
                </a:lnTo>
                <a:cubicBezTo>
                  <a:pt x="52" y="9456"/>
                  <a:pt x="65" y="9443"/>
                  <a:pt x="67" y="9425"/>
                </a:cubicBezTo>
                <a:lnTo>
                  <a:pt x="359" y="6627"/>
                </a:lnTo>
                <a:cubicBezTo>
                  <a:pt x="374" y="6470"/>
                  <a:pt x="475" y="6335"/>
                  <a:pt x="618" y="6274"/>
                </a:cubicBezTo>
                <a:lnTo>
                  <a:pt x="3103" y="5210"/>
                </a:lnTo>
                <a:cubicBezTo>
                  <a:pt x="3120" y="5263"/>
                  <a:pt x="3181" y="5404"/>
                  <a:pt x="3338" y="5539"/>
                </a:cubicBezTo>
                <a:cubicBezTo>
                  <a:pt x="3615" y="5776"/>
                  <a:pt x="4002" y="5837"/>
                  <a:pt x="4322" y="5837"/>
                </a:cubicBezTo>
                <a:cubicBezTo>
                  <a:pt x="4375" y="5837"/>
                  <a:pt x="4425" y="5835"/>
                  <a:pt x="4473" y="5833"/>
                </a:cubicBezTo>
                <a:cubicBezTo>
                  <a:pt x="5529" y="5774"/>
                  <a:pt x="5829" y="5330"/>
                  <a:pt x="5890" y="5219"/>
                </a:cubicBezTo>
                <a:lnTo>
                  <a:pt x="9079" y="6477"/>
                </a:lnTo>
                <a:cubicBezTo>
                  <a:pt x="9221" y="6533"/>
                  <a:pt x="9321" y="6660"/>
                  <a:pt x="9347" y="6808"/>
                </a:cubicBezTo>
                <a:lnTo>
                  <a:pt x="9783" y="9430"/>
                </a:lnTo>
                <a:cubicBezTo>
                  <a:pt x="9785" y="9445"/>
                  <a:pt x="9800" y="9458"/>
                  <a:pt x="9816" y="9456"/>
                </a:cubicBezTo>
                <a:lnTo>
                  <a:pt x="9820" y="9456"/>
                </a:lnTo>
                <a:cubicBezTo>
                  <a:pt x="9837" y="9454"/>
                  <a:pt x="9848" y="9436"/>
                  <a:pt x="9846" y="9419"/>
                </a:cubicBezTo>
                <a:moveTo>
                  <a:pt x="2752" y="1325"/>
                </a:moveTo>
                <a:cubicBezTo>
                  <a:pt x="2822" y="1312"/>
                  <a:pt x="2914" y="1266"/>
                  <a:pt x="2992" y="1138"/>
                </a:cubicBezTo>
                <a:cubicBezTo>
                  <a:pt x="3031" y="1071"/>
                  <a:pt x="3053" y="979"/>
                  <a:pt x="3077" y="873"/>
                </a:cubicBezTo>
                <a:cubicBezTo>
                  <a:pt x="3133" y="618"/>
                  <a:pt x="3203" y="300"/>
                  <a:pt x="3584" y="174"/>
                </a:cubicBezTo>
                <a:cubicBezTo>
                  <a:pt x="3880" y="76"/>
                  <a:pt x="4133" y="266"/>
                  <a:pt x="4357" y="433"/>
                </a:cubicBezTo>
                <a:cubicBezTo>
                  <a:pt x="4514" y="551"/>
                  <a:pt x="4649" y="653"/>
                  <a:pt x="4778" y="633"/>
                </a:cubicBezTo>
                <a:cubicBezTo>
                  <a:pt x="5067" y="590"/>
                  <a:pt x="5248" y="607"/>
                  <a:pt x="5366" y="694"/>
                </a:cubicBezTo>
                <a:cubicBezTo>
                  <a:pt x="5461" y="764"/>
                  <a:pt x="5518" y="881"/>
                  <a:pt x="5546" y="1062"/>
                </a:cubicBezTo>
                <a:cubicBezTo>
                  <a:pt x="5660" y="1819"/>
                  <a:pt x="5226" y="2970"/>
                  <a:pt x="5222" y="2981"/>
                </a:cubicBezTo>
                <a:cubicBezTo>
                  <a:pt x="5220" y="2986"/>
                  <a:pt x="5220" y="2988"/>
                  <a:pt x="5220" y="2992"/>
                </a:cubicBezTo>
                <a:lnTo>
                  <a:pt x="5220" y="3373"/>
                </a:lnTo>
                <a:lnTo>
                  <a:pt x="5178" y="3373"/>
                </a:lnTo>
                <a:lnTo>
                  <a:pt x="5178" y="2905"/>
                </a:lnTo>
                <a:cubicBezTo>
                  <a:pt x="5226" y="2842"/>
                  <a:pt x="5483" y="2485"/>
                  <a:pt x="5250" y="2211"/>
                </a:cubicBezTo>
                <a:cubicBezTo>
                  <a:pt x="5180" y="2126"/>
                  <a:pt x="5098" y="2085"/>
                  <a:pt x="5008" y="2085"/>
                </a:cubicBezTo>
                <a:cubicBezTo>
                  <a:pt x="4897" y="2085"/>
                  <a:pt x="4802" y="2150"/>
                  <a:pt x="4743" y="2200"/>
                </a:cubicBezTo>
                <a:lnTo>
                  <a:pt x="4743" y="1926"/>
                </a:lnTo>
                <a:cubicBezTo>
                  <a:pt x="4743" y="1908"/>
                  <a:pt x="4728" y="1893"/>
                  <a:pt x="4710" y="1893"/>
                </a:cubicBezTo>
                <a:cubicBezTo>
                  <a:pt x="4693" y="1893"/>
                  <a:pt x="4677" y="1908"/>
                  <a:pt x="4677" y="1926"/>
                </a:cubicBezTo>
                <a:lnTo>
                  <a:pt x="4677" y="2267"/>
                </a:lnTo>
                <a:cubicBezTo>
                  <a:pt x="4675" y="2274"/>
                  <a:pt x="4675" y="2280"/>
                  <a:pt x="4677" y="2287"/>
                </a:cubicBezTo>
                <a:lnTo>
                  <a:pt x="4677" y="2522"/>
                </a:lnTo>
                <a:lnTo>
                  <a:pt x="4569" y="2522"/>
                </a:lnTo>
                <a:lnTo>
                  <a:pt x="4569" y="1512"/>
                </a:lnTo>
                <a:cubicBezTo>
                  <a:pt x="4569" y="1506"/>
                  <a:pt x="4566" y="1501"/>
                  <a:pt x="4564" y="1495"/>
                </a:cubicBezTo>
                <a:cubicBezTo>
                  <a:pt x="4558" y="1484"/>
                  <a:pt x="4401" y="1221"/>
                  <a:pt x="4131" y="1153"/>
                </a:cubicBezTo>
                <a:cubicBezTo>
                  <a:pt x="3907" y="1097"/>
                  <a:pt x="3715" y="1192"/>
                  <a:pt x="3545" y="1277"/>
                </a:cubicBezTo>
                <a:cubicBezTo>
                  <a:pt x="3506" y="1297"/>
                  <a:pt x="3471" y="1314"/>
                  <a:pt x="3434" y="1330"/>
                </a:cubicBezTo>
                <a:cubicBezTo>
                  <a:pt x="3414" y="1338"/>
                  <a:pt x="3397" y="1347"/>
                  <a:pt x="3377" y="1356"/>
                </a:cubicBezTo>
                <a:cubicBezTo>
                  <a:pt x="3203" y="1436"/>
                  <a:pt x="3029" y="1519"/>
                  <a:pt x="2752" y="1325"/>
                </a:cubicBezTo>
                <a:moveTo>
                  <a:pt x="3390" y="5086"/>
                </a:moveTo>
                <a:cubicBezTo>
                  <a:pt x="3573" y="5008"/>
                  <a:pt x="3693" y="4827"/>
                  <a:pt x="3693" y="4629"/>
                </a:cubicBezTo>
                <a:lnTo>
                  <a:pt x="3693" y="3743"/>
                </a:lnTo>
                <a:cubicBezTo>
                  <a:pt x="3693" y="3725"/>
                  <a:pt x="3678" y="3710"/>
                  <a:pt x="3660" y="3710"/>
                </a:cubicBezTo>
                <a:lnTo>
                  <a:pt x="3471" y="3710"/>
                </a:lnTo>
                <a:cubicBezTo>
                  <a:pt x="3329" y="3710"/>
                  <a:pt x="3216" y="3597"/>
                  <a:pt x="3214" y="3456"/>
                </a:cubicBezTo>
                <a:lnTo>
                  <a:pt x="3214" y="1491"/>
                </a:lnTo>
                <a:cubicBezTo>
                  <a:pt x="3277" y="1471"/>
                  <a:pt x="3340" y="1447"/>
                  <a:pt x="3401" y="1417"/>
                </a:cubicBezTo>
                <a:cubicBezTo>
                  <a:pt x="3421" y="1408"/>
                  <a:pt x="3438" y="1399"/>
                  <a:pt x="3458" y="1391"/>
                </a:cubicBezTo>
                <a:cubicBezTo>
                  <a:pt x="3495" y="1373"/>
                  <a:pt x="3532" y="1356"/>
                  <a:pt x="3571" y="1336"/>
                </a:cubicBezTo>
                <a:cubicBezTo>
                  <a:pt x="3739" y="1253"/>
                  <a:pt x="3911" y="1169"/>
                  <a:pt x="4113" y="1219"/>
                </a:cubicBezTo>
                <a:cubicBezTo>
                  <a:pt x="4333" y="1273"/>
                  <a:pt x="4475" y="1482"/>
                  <a:pt x="4503" y="1523"/>
                </a:cubicBezTo>
                <a:lnTo>
                  <a:pt x="4503" y="2557"/>
                </a:lnTo>
                <a:cubicBezTo>
                  <a:pt x="4503" y="2574"/>
                  <a:pt x="4518" y="2589"/>
                  <a:pt x="4536" y="2589"/>
                </a:cubicBezTo>
                <a:lnTo>
                  <a:pt x="4710" y="2589"/>
                </a:lnTo>
                <a:cubicBezTo>
                  <a:pt x="4728" y="2589"/>
                  <a:pt x="4743" y="2574"/>
                  <a:pt x="4743" y="2557"/>
                </a:cubicBezTo>
                <a:lnTo>
                  <a:pt x="4743" y="2289"/>
                </a:lnTo>
                <a:cubicBezTo>
                  <a:pt x="4775" y="2254"/>
                  <a:pt x="4884" y="2150"/>
                  <a:pt x="5008" y="2150"/>
                </a:cubicBezTo>
                <a:cubicBezTo>
                  <a:pt x="5078" y="2150"/>
                  <a:pt x="5143" y="2185"/>
                  <a:pt x="5200" y="2252"/>
                </a:cubicBezTo>
                <a:cubicBezTo>
                  <a:pt x="5292" y="2359"/>
                  <a:pt x="5307" y="2496"/>
                  <a:pt x="5246" y="2655"/>
                </a:cubicBezTo>
                <a:cubicBezTo>
                  <a:pt x="5215" y="2733"/>
                  <a:pt x="5174" y="2807"/>
                  <a:pt x="5122" y="2872"/>
                </a:cubicBezTo>
                <a:cubicBezTo>
                  <a:pt x="5117" y="2879"/>
                  <a:pt x="5113" y="2885"/>
                  <a:pt x="5113" y="2894"/>
                </a:cubicBezTo>
                <a:lnTo>
                  <a:pt x="5113" y="4571"/>
                </a:lnTo>
                <a:cubicBezTo>
                  <a:pt x="5113" y="4775"/>
                  <a:pt x="5237" y="4960"/>
                  <a:pt x="5429" y="5034"/>
                </a:cubicBezTo>
                <a:lnTo>
                  <a:pt x="5594" y="5099"/>
                </a:lnTo>
                <a:cubicBezTo>
                  <a:pt x="5572" y="5134"/>
                  <a:pt x="5514" y="5208"/>
                  <a:pt x="5394" y="5284"/>
                </a:cubicBezTo>
                <a:cubicBezTo>
                  <a:pt x="5241" y="5382"/>
                  <a:pt x="4954" y="5502"/>
                  <a:pt x="4451" y="5528"/>
                </a:cubicBezTo>
                <a:cubicBezTo>
                  <a:pt x="3948" y="5554"/>
                  <a:pt x="3678" y="5430"/>
                  <a:pt x="3536" y="5324"/>
                </a:cubicBezTo>
                <a:cubicBezTo>
                  <a:pt x="3458" y="5267"/>
                  <a:pt x="3395" y="5191"/>
                  <a:pt x="3356" y="5104"/>
                </a:cubicBezTo>
                <a:lnTo>
                  <a:pt x="3390" y="5086"/>
                </a:lnTo>
                <a:moveTo>
                  <a:pt x="4468" y="5767"/>
                </a:moveTo>
                <a:cubicBezTo>
                  <a:pt x="4142" y="5785"/>
                  <a:pt x="3687" y="5752"/>
                  <a:pt x="3382" y="5493"/>
                </a:cubicBezTo>
                <a:cubicBezTo>
                  <a:pt x="3227" y="5363"/>
                  <a:pt x="3175" y="5223"/>
                  <a:pt x="3162" y="5184"/>
                </a:cubicBezTo>
                <a:lnTo>
                  <a:pt x="3290" y="5130"/>
                </a:lnTo>
                <a:cubicBezTo>
                  <a:pt x="3334" y="5234"/>
                  <a:pt x="3539" y="5598"/>
                  <a:pt x="4316" y="5598"/>
                </a:cubicBezTo>
                <a:cubicBezTo>
                  <a:pt x="4360" y="5598"/>
                  <a:pt x="4403" y="5598"/>
                  <a:pt x="4449" y="5593"/>
                </a:cubicBezTo>
                <a:cubicBezTo>
                  <a:pt x="5350" y="5550"/>
                  <a:pt x="5603" y="5204"/>
                  <a:pt x="5651" y="5123"/>
                </a:cubicBezTo>
                <a:lnTo>
                  <a:pt x="5825" y="5193"/>
                </a:lnTo>
                <a:cubicBezTo>
                  <a:pt x="5766" y="5300"/>
                  <a:pt x="5464" y="5711"/>
                  <a:pt x="4468" y="5767"/>
                </a:cubicBezTo>
                <a:moveTo>
                  <a:pt x="3824" y="2709"/>
                </a:moveTo>
                <a:cubicBezTo>
                  <a:pt x="3824" y="2692"/>
                  <a:pt x="3809" y="2677"/>
                  <a:pt x="3791" y="2677"/>
                </a:cubicBezTo>
                <a:lnTo>
                  <a:pt x="3645" y="2677"/>
                </a:lnTo>
                <a:cubicBezTo>
                  <a:pt x="3643" y="2677"/>
                  <a:pt x="3641" y="2677"/>
                  <a:pt x="3641" y="2674"/>
                </a:cubicBezTo>
                <a:cubicBezTo>
                  <a:pt x="3641" y="2672"/>
                  <a:pt x="3641" y="2670"/>
                  <a:pt x="3641" y="2670"/>
                </a:cubicBezTo>
                <a:lnTo>
                  <a:pt x="3824" y="1956"/>
                </a:lnTo>
                <a:cubicBezTo>
                  <a:pt x="3826" y="1939"/>
                  <a:pt x="3815" y="1921"/>
                  <a:pt x="3798" y="1919"/>
                </a:cubicBezTo>
                <a:cubicBezTo>
                  <a:pt x="3782" y="1917"/>
                  <a:pt x="3765" y="1926"/>
                  <a:pt x="3761" y="1941"/>
                </a:cubicBezTo>
                <a:lnTo>
                  <a:pt x="3578" y="2655"/>
                </a:lnTo>
                <a:cubicBezTo>
                  <a:pt x="3569" y="2694"/>
                  <a:pt x="3591" y="2731"/>
                  <a:pt x="3630" y="2742"/>
                </a:cubicBezTo>
                <a:cubicBezTo>
                  <a:pt x="3637" y="2744"/>
                  <a:pt x="3641" y="2744"/>
                  <a:pt x="3647" y="2744"/>
                </a:cubicBezTo>
                <a:lnTo>
                  <a:pt x="3793" y="2744"/>
                </a:lnTo>
                <a:cubicBezTo>
                  <a:pt x="3811" y="2742"/>
                  <a:pt x="3824" y="2727"/>
                  <a:pt x="3824" y="2709"/>
                </a:cubicBezTo>
                <a:moveTo>
                  <a:pt x="3465" y="1887"/>
                </a:moveTo>
                <a:cubicBezTo>
                  <a:pt x="3447" y="1887"/>
                  <a:pt x="3432" y="1902"/>
                  <a:pt x="3432" y="1919"/>
                </a:cubicBezTo>
                <a:lnTo>
                  <a:pt x="3432" y="1963"/>
                </a:lnTo>
                <a:cubicBezTo>
                  <a:pt x="3432" y="1980"/>
                  <a:pt x="3447" y="1995"/>
                  <a:pt x="3465" y="1995"/>
                </a:cubicBezTo>
                <a:cubicBezTo>
                  <a:pt x="3482" y="1995"/>
                  <a:pt x="3497" y="1980"/>
                  <a:pt x="3497" y="1963"/>
                </a:cubicBezTo>
                <a:lnTo>
                  <a:pt x="3497" y="1919"/>
                </a:lnTo>
                <a:cubicBezTo>
                  <a:pt x="3497" y="1902"/>
                  <a:pt x="3482" y="1887"/>
                  <a:pt x="3465" y="1887"/>
                </a:cubicBezTo>
                <a:moveTo>
                  <a:pt x="4133" y="1887"/>
                </a:moveTo>
                <a:cubicBezTo>
                  <a:pt x="4116" y="1887"/>
                  <a:pt x="4100" y="1902"/>
                  <a:pt x="4100" y="1919"/>
                </a:cubicBezTo>
                <a:lnTo>
                  <a:pt x="4100" y="1963"/>
                </a:lnTo>
                <a:cubicBezTo>
                  <a:pt x="4100" y="1980"/>
                  <a:pt x="4116" y="1995"/>
                  <a:pt x="4133" y="1995"/>
                </a:cubicBezTo>
                <a:cubicBezTo>
                  <a:pt x="4150" y="1995"/>
                  <a:pt x="4166" y="1980"/>
                  <a:pt x="4166" y="1963"/>
                </a:cubicBezTo>
                <a:lnTo>
                  <a:pt x="4166" y="1919"/>
                </a:lnTo>
                <a:cubicBezTo>
                  <a:pt x="4166" y="1902"/>
                  <a:pt x="4153" y="1887"/>
                  <a:pt x="4133" y="1887"/>
                </a:cubicBezTo>
                <a:moveTo>
                  <a:pt x="3791" y="2981"/>
                </a:moveTo>
                <a:cubicBezTo>
                  <a:pt x="3782" y="2966"/>
                  <a:pt x="3763" y="2959"/>
                  <a:pt x="3748" y="2968"/>
                </a:cubicBezTo>
                <a:cubicBezTo>
                  <a:pt x="3732" y="2977"/>
                  <a:pt x="3726" y="2994"/>
                  <a:pt x="3732" y="3009"/>
                </a:cubicBezTo>
                <a:cubicBezTo>
                  <a:pt x="3765" y="3068"/>
                  <a:pt x="3828" y="3103"/>
                  <a:pt x="3896" y="3099"/>
                </a:cubicBezTo>
                <a:cubicBezTo>
                  <a:pt x="3920" y="3099"/>
                  <a:pt x="3941" y="3094"/>
                  <a:pt x="3965" y="3090"/>
                </a:cubicBezTo>
                <a:cubicBezTo>
                  <a:pt x="4133" y="3049"/>
                  <a:pt x="4153" y="2916"/>
                  <a:pt x="4153" y="2909"/>
                </a:cubicBezTo>
                <a:cubicBezTo>
                  <a:pt x="4155" y="2892"/>
                  <a:pt x="4142" y="2875"/>
                  <a:pt x="4124" y="2872"/>
                </a:cubicBezTo>
                <a:cubicBezTo>
                  <a:pt x="4107" y="2870"/>
                  <a:pt x="4089" y="2883"/>
                  <a:pt x="4087" y="2901"/>
                </a:cubicBezTo>
                <a:cubicBezTo>
                  <a:pt x="4087" y="2905"/>
                  <a:pt x="4072" y="2996"/>
                  <a:pt x="3948" y="3027"/>
                </a:cubicBezTo>
                <a:cubicBezTo>
                  <a:pt x="3833" y="3057"/>
                  <a:pt x="3796" y="2990"/>
                  <a:pt x="3791" y="2981"/>
                </a:cubicBezTo>
                <a:moveTo>
                  <a:pt x="4085" y="1632"/>
                </a:moveTo>
                <a:lnTo>
                  <a:pt x="4346" y="1719"/>
                </a:lnTo>
                <a:cubicBezTo>
                  <a:pt x="4351" y="1721"/>
                  <a:pt x="4353" y="1721"/>
                  <a:pt x="4357" y="1721"/>
                </a:cubicBezTo>
                <a:cubicBezTo>
                  <a:pt x="4375" y="1721"/>
                  <a:pt x="4390" y="1706"/>
                  <a:pt x="4390" y="1689"/>
                </a:cubicBezTo>
                <a:cubicBezTo>
                  <a:pt x="4390" y="1676"/>
                  <a:pt x="4381" y="1663"/>
                  <a:pt x="4368" y="1658"/>
                </a:cubicBezTo>
                <a:lnTo>
                  <a:pt x="4107" y="1571"/>
                </a:lnTo>
                <a:cubicBezTo>
                  <a:pt x="4089" y="1567"/>
                  <a:pt x="4072" y="1578"/>
                  <a:pt x="4068" y="1595"/>
                </a:cubicBezTo>
                <a:cubicBezTo>
                  <a:pt x="4061" y="1608"/>
                  <a:pt x="4070" y="1626"/>
                  <a:pt x="4085" y="1632"/>
                </a:cubicBezTo>
                <a:moveTo>
                  <a:pt x="3595" y="1610"/>
                </a:moveTo>
                <a:cubicBezTo>
                  <a:pt x="3586" y="1595"/>
                  <a:pt x="3567" y="1589"/>
                  <a:pt x="3552" y="1595"/>
                </a:cubicBezTo>
                <a:lnTo>
                  <a:pt x="3306" y="1719"/>
                </a:lnTo>
                <a:cubicBezTo>
                  <a:pt x="3290" y="1728"/>
                  <a:pt x="3284" y="1747"/>
                  <a:pt x="3290" y="1763"/>
                </a:cubicBezTo>
                <a:cubicBezTo>
                  <a:pt x="3297" y="1773"/>
                  <a:pt x="3308" y="1780"/>
                  <a:pt x="3319" y="1780"/>
                </a:cubicBezTo>
                <a:cubicBezTo>
                  <a:pt x="3323" y="1780"/>
                  <a:pt x="3329" y="1778"/>
                  <a:pt x="3334" y="1776"/>
                </a:cubicBezTo>
                <a:lnTo>
                  <a:pt x="3580" y="1652"/>
                </a:lnTo>
                <a:cubicBezTo>
                  <a:pt x="3597" y="1647"/>
                  <a:pt x="3604" y="1628"/>
                  <a:pt x="3595" y="1610"/>
                </a:cubicBezTo>
                <a:moveTo>
                  <a:pt x="4941" y="2346"/>
                </a:moveTo>
                <a:cubicBezTo>
                  <a:pt x="4993" y="2315"/>
                  <a:pt x="5061" y="2331"/>
                  <a:pt x="5096" y="2381"/>
                </a:cubicBezTo>
                <a:cubicBezTo>
                  <a:pt x="5102" y="2389"/>
                  <a:pt x="5111" y="2394"/>
                  <a:pt x="5122" y="2394"/>
                </a:cubicBezTo>
                <a:cubicBezTo>
                  <a:pt x="5139" y="2394"/>
                  <a:pt x="5154" y="2378"/>
                  <a:pt x="5154" y="2361"/>
                </a:cubicBezTo>
                <a:cubicBezTo>
                  <a:pt x="5154" y="2354"/>
                  <a:pt x="5152" y="2346"/>
                  <a:pt x="5148" y="2341"/>
                </a:cubicBezTo>
                <a:cubicBezTo>
                  <a:pt x="5093" y="2265"/>
                  <a:pt x="4991" y="2244"/>
                  <a:pt x="4910" y="2289"/>
                </a:cubicBezTo>
                <a:cubicBezTo>
                  <a:pt x="4895" y="2298"/>
                  <a:pt x="4891" y="2320"/>
                  <a:pt x="4900" y="2335"/>
                </a:cubicBezTo>
                <a:cubicBezTo>
                  <a:pt x="4906" y="2350"/>
                  <a:pt x="4926" y="2354"/>
                  <a:pt x="4941" y="2346"/>
                </a:cubicBez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56" name=""/>
          <p:cNvSpPr/>
          <p:nvPr/>
        </p:nvSpPr>
        <p:spPr>
          <a:xfrm>
            <a:off x="0" y="0"/>
            <a:ext cx="12220920" cy="10287360"/>
          </a:xfrm>
          <a:custGeom>
            <a:avLst/>
            <a:gdLst/>
            <a:ahLst/>
            <a:rect l="0" t="0" r="r" b="b"/>
            <a:pathLst>
              <a:path w="33948" h="28577">
                <a:moveTo>
                  <a:pt x="0" y="0"/>
                </a:moveTo>
                <a:lnTo>
                  <a:pt x="33947" y="0"/>
                </a:lnTo>
                <a:lnTo>
                  <a:pt x="33947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57" name=""/>
          <p:cNvSpPr txBox="1"/>
          <p:nvPr/>
        </p:nvSpPr>
        <p:spPr>
          <a:xfrm>
            <a:off x="1028520" y="332640"/>
            <a:ext cx="482436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PROBLEM</a:t>
            </a:r>
            <a:endParaRPr b="0" lang="en-US" sz="7000" spc="-1" strike="noStrike">
              <a:latin typeface="Times New Roman"/>
            </a:endParaRPr>
          </a:p>
        </p:txBody>
      </p:sp>
      <p:sp>
        <p:nvSpPr>
          <p:cNvPr id="58" name=""/>
          <p:cNvSpPr/>
          <p:nvPr/>
        </p:nvSpPr>
        <p:spPr>
          <a:xfrm>
            <a:off x="1286280" y="3058560"/>
            <a:ext cx="143280" cy="143280"/>
          </a:xfrm>
          <a:custGeom>
            <a:avLst/>
            <a:gdLst/>
            <a:ahLst/>
            <a:rect l="0" t="0" r="r" b="b"/>
            <a:pathLst>
              <a:path w="399" h="399">
                <a:moveTo>
                  <a:pt x="398" y="199"/>
                </a:moveTo>
                <a:cubicBezTo>
                  <a:pt x="398" y="212"/>
                  <a:pt x="397" y="225"/>
                  <a:pt x="394" y="238"/>
                </a:cubicBezTo>
                <a:cubicBezTo>
                  <a:pt x="392" y="251"/>
                  <a:pt x="388" y="263"/>
                  <a:pt x="383" y="275"/>
                </a:cubicBezTo>
                <a:cubicBezTo>
                  <a:pt x="378" y="287"/>
                  <a:pt x="372" y="299"/>
                  <a:pt x="365" y="310"/>
                </a:cubicBezTo>
                <a:cubicBezTo>
                  <a:pt x="357" y="321"/>
                  <a:pt x="349" y="331"/>
                  <a:pt x="340" y="340"/>
                </a:cubicBezTo>
                <a:cubicBezTo>
                  <a:pt x="331" y="349"/>
                  <a:pt x="321" y="357"/>
                  <a:pt x="310" y="364"/>
                </a:cubicBezTo>
                <a:cubicBezTo>
                  <a:pt x="299" y="372"/>
                  <a:pt x="288" y="378"/>
                  <a:pt x="276" y="383"/>
                </a:cubicBezTo>
                <a:cubicBezTo>
                  <a:pt x="264" y="388"/>
                  <a:pt x="251" y="392"/>
                  <a:pt x="238" y="394"/>
                </a:cubicBezTo>
                <a:cubicBezTo>
                  <a:pt x="226" y="397"/>
                  <a:pt x="213" y="398"/>
                  <a:pt x="200" y="398"/>
                </a:cubicBezTo>
                <a:cubicBezTo>
                  <a:pt x="186" y="398"/>
                  <a:pt x="173" y="397"/>
                  <a:pt x="160" y="394"/>
                </a:cubicBezTo>
                <a:cubicBezTo>
                  <a:pt x="147" y="392"/>
                  <a:pt x="135" y="388"/>
                  <a:pt x="123" y="383"/>
                </a:cubicBezTo>
                <a:cubicBezTo>
                  <a:pt x="111" y="378"/>
                  <a:pt x="99" y="372"/>
                  <a:pt x="88" y="364"/>
                </a:cubicBezTo>
                <a:cubicBezTo>
                  <a:pt x="78" y="357"/>
                  <a:pt x="68" y="349"/>
                  <a:pt x="58" y="340"/>
                </a:cubicBezTo>
                <a:cubicBezTo>
                  <a:pt x="49" y="331"/>
                  <a:pt x="41" y="321"/>
                  <a:pt x="34" y="310"/>
                </a:cubicBezTo>
                <a:cubicBezTo>
                  <a:pt x="26" y="299"/>
                  <a:pt x="20" y="287"/>
                  <a:pt x="15" y="275"/>
                </a:cubicBezTo>
                <a:cubicBezTo>
                  <a:pt x="10" y="263"/>
                  <a:pt x="7" y="251"/>
                  <a:pt x="4" y="238"/>
                </a:cubicBezTo>
                <a:cubicBezTo>
                  <a:pt x="2" y="225"/>
                  <a:pt x="0" y="212"/>
                  <a:pt x="0" y="199"/>
                </a:cubicBezTo>
                <a:cubicBezTo>
                  <a:pt x="0" y="186"/>
                  <a:pt x="2" y="174"/>
                  <a:pt x="4" y="161"/>
                </a:cubicBezTo>
                <a:cubicBezTo>
                  <a:pt x="7" y="148"/>
                  <a:pt x="10" y="136"/>
                  <a:pt x="15" y="124"/>
                </a:cubicBezTo>
                <a:cubicBezTo>
                  <a:pt x="20" y="111"/>
                  <a:pt x="26" y="100"/>
                  <a:pt x="34" y="89"/>
                </a:cubicBezTo>
                <a:cubicBezTo>
                  <a:pt x="41" y="78"/>
                  <a:pt x="49" y="68"/>
                  <a:pt x="58" y="59"/>
                </a:cubicBezTo>
                <a:cubicBezTo>
                  <a:pt x="68" y="50"/>
                  <a:pt x="78" y="42"/>
                  <a:pt x="88" y="34"/>
                </a:cubicBezTo>
                <a:cubicBezTo>
                  <a:pt x="99" y="27"/>
                  <a:pt x="111" y="21"/>
                  <a:pt x="123" y="15"/>
                </a:cubicBezTo>
                <a:cubicBezTo>
                  <a:pt x="135" y="10"/>
                  <a:pt x="147" y="6"/>
                  <a:pt x="160" y="4"/>
                </a:cubicBezTo>
                <a:cubicBezTo>
                  <a:pt x="173" y="1"/>
                  <a:pt x="186" y="0"/>
                  <a:pt x="200" y="0"/>
                </a:cubicBezTo>
                <a:cubicBezTo>
                  <a:pt x="213" y="0"/>
                  <a:pt x="226" y="1"/>
                  <a:pt x="238" y="4"/>
                </a:cubicBezTo>
                <a:cubicBezTo>
                  <a:pt x="251" y="6"/>
                  <a:pt x="264" y="10"/>
                  <a:pt x="276" y="15"/>
                </a:cubicBezTo>
                <a:cubicBezTo>
                  <a:pt x="288" y="21"/>
                  <a:pt x="299" y="27"/>
                  <a:pt x="310" y="34"/>
                </a:cubicBezTo>
                <a:cubicBezTo>
                  <a:pt x="321" y="42"/>
                  <a:pt x="331" y="50"/>
                  <a:pt x="340" y="59"/>
                </a:cubicBezTo>
                <a:cubicBezTo>
                  <a:pt x="349" y="68"/>
                  <a:pt x="357" y="78"/>
                  <a:pt x="365" y="89"/>
                </a:cubicBezTo>
                <a:cubicBezTo>
                  <a:pt x="372" y="100"/>
                  <a:pt x="378" y="111"/>
                  <a:pt x="383" y="124"/>
                </a:cubicBezTo>
                <a:cubicBezTo>
                  <a:pt x="388" y="136"/>
                  <a:pt x="392" y="148"/>
                  <a:pt x="394" y="161"/>
                </a:cubicBezTo>
                <a:cubicBezTo>
                  <a:pt x="397" y="174"/>
                  <a:pt x="398" y="186"/>
                  <a:pt x="398" y="19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59" name=""/>
          <p:cNvSpPr txBox="1"/>
          <p:nvPr/>
        </p:nvSpPr>
        <p:spPr>
          <a:xfrm>
            <a:off x="1028520" y="1300320"/>
            <a:ext cx="598860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STATEMENT</a:t>
            </a:r>
            <a:endParaRPr b="0" lang="en-US" sz="7000" spc="-1" strike="noStrike">
              <a:latin typeface="Times New Roman"/>
            </a:endParaRPr>
          </a:p>
        </p:txBody>
      </p:sp>
      <p:sp>
        <p:nvSpPr>
          <p:cNvPr id="60" name=""/>
          <p:cNvSpPr txBox="1"/>
          <p:nvPr/>
        </p:nvSpPr>
        <p:spPr>
          <a:xfrm>
            <a:off x="1640160" y="2829960"/>
            <a:ext cx="1114740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To provide users with an easy and convenient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61" name=""/>
          <p:cNvSpPr txBox="1"/>
          <p:nvPr/>
        </p:nvSpPr>
        <p:spPr>
          <a:xfrm>
            <a:off x="1640160" y="3353760"/>
            <a:ext cx="940212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way to access workout plans and track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62" name=""/>
          <p:cNvSpPr/>
          <p:nvPr/>
        </p:nvSpPr>
        <p:spPr>
          <a:xfrm>
            <a:off x="1286280" y="4630320"/>
            <a:ext cx="143280" cy="143280"/>
          </a:xfrm>
          <a:custGeom>
            <a:avLst/>
            <a:gdLst/>
            <a:ahLst/>
            <a:rect l="0" t="0" r="r" b="b"/>
            <a:pathLst>
              <a:path w="399" h="399">
                <a:moveTo>
                  <a:pt x="398" y="199"/>
                </a:moveTo>
                <a:cubicBezTo>
                  <a:pt x="398" y="212"/>
                  <a:pt x="397" y="225"/>
                  <a:pt x="394" y="238"/>
                </a:cubicBezTo>
                <a:cubicBezTo>
                  <a:pt x="392" y="251"/>
                  <a:pt x="388" y="263"/>
                  <a:pt x="383" y="275"/>
                </a:cubicBezTo>
                <a:cubicBezTo>
                  <a:pt x="378" y="287"/>
                  <a:pt x="372" y="298"/>
                  <a:pt x="365" y="309"/>
                </a:cubicBezTo>
                <a:cubicBezTo>
                  <a:pt x="357" y="320"/>
                  <a:pt x="349" y="330"/>
                  <a:pt x="340" y="339"/>
                </a:cubicBezTo>
                <a:cubicBezTo>
                  <a:pt x="331" y="349"/>
                  <a:pt x="321" y="357"/>
                  <a:pt x="310" y="364"/>
                </a:cubicBezTo>
                <a:cubicBezTo>
                  <a:pt x="299" y="371"/>
                  <a:pt x="288" y="377"/>
                  <a:pt x="276" y="382"/>
                </a:cubicBezTo>
                <a:cubicBezTo>
                  <a:pt x="264" y="387"/>
                  <a:pt x="251" y="391"/>
                  <a:pt x="238" y="394"/>
                </a:cubicBezTo>
                <a:cubicBezTo>
                  <a:pt x="226" y="396"/>
                  <a:pt x="213" y="398"/>
                  <a:pt x="200" y="398"/>
                </a:cubicBezTo>
                <a:cubicBezTo>
                  <a:pt x="186" y="398"/>
                  <a:pt x="173" y="396"/>
                  <a:pt x="160" y="394"/>
                </a:cubicBezTo>
                <a:cubicBezTo>
                  <a:pt x="147" y="391"/>
                  <a:pt x="135" y="387"/>
                  <a:pt x="123" y="382"/>
                </a:cubicBezTo>
                <a:cubicBezTo>
                  <a:pt x="111" y="377"/>
                  <a:pt x="99" y="371"/>
                  <a:pt x="88" y="364"/>
                </a:cubicBezTo>
                <a:cubicBezTo>
                  <a:pt x="78" y="357"/>
                  <a:pt x="68" y="349"/>
                  <a:pt x="58" y="339"/>
                </a:cubicBezTo>
                <a:cubicBezTo>
                  <a:pt x="49" y="330"/>
                  <a:pt x="41" y="320"/>
                  <a:pt x="34" y="309"/>
                </a:cubicBezTo>
                <a:cubicBezTo>
                  <a:pt x="26" y="298"/>
                  <a:pt x="20" y="287"/>
                  <a:pt x="15" y="275"/>
                </a:cubicBezTo>
                <a:cubicBezTo>
                  <a:pt x="10" y="263"/>
                  <a:pt x="7" y="251"/>
                  <a:pt x="4" y="238"/>
                </a:cubicBezTo>
                <a:cubicBezTo>
                  <a:pt x="2" y="225"/>
                  <a:pt x="0" y="212"/>
                  <a:pt x="0" y="199"/>
                </a:cubicBezTo>
                <a:cubicBezTo>
                  <a:pt x="0" y="186"/>
                  <a:pt x="2" y="173"/>
                  <a:pt x="4" y="160"/>
                </a:cubicBezTo>
                <a:cubicBezTo>
                  <a:pt x="7" y="148"/>
                  <a:pt x="10" y="135"/>
                  <a:pt x="15" y="123"/>
                </a:cubicBezTo>
                <a:cubicBezTo>
                  <a:pt x="20" y="111"/>
                  <a:pt x="26" y="100"/>
                  <a:pt x="34" y="89"/>
                </a:cubicBezTo>
                <a:cubicBezTo>
                  <a:pt x="41" y="78"/>
                  <a:pt x="49" y="68"/>
                  <a:pt x="58" y="59"/>
                </a:cubicBezTo>
                <a:cubicBezTo>
                  <a:pt x="68" y="50"/>
                  <a:pt x="78" y="41"/>
                  <a:pt x="88" y="34"/>
                </a:cubicBezTo>
                <a:cubicBezTo>
                  <a:pt x="99" y="27"/>
                  <a:pt x="111" y="21"/>
                  <a:pt x="123" y="16"/>
                </a:cubicBezTo>
                <a:cubicBezTo>
                  <a:pt x="135" y="11"/>
                  <a:pt x="147" y="6"/>
                  <a:pt x="160" y="3"/>
                </a:cubicBezTo>
                <a:cubicBezTo>
                  <a:pt x="173" y="1"/>
                  <a:pt x="186" y="0"/>
                  <a:pt x="200" y="0"/>
                </a:cubicBezTo>
                <a:cubicBezTo>
                  <a:pt x="213" y="0"/>
                  <a:pt x="226" y="1"/>
                  <a:pt x="238" y="3"/>
                </a:cubicBezTo>
                <a:cubicBezTo>
                  <a:pt x="251" y="6"/>
                  <a:pt x="264" y="11"/>
                  <a:pt x="276" y="16"/>
                </a:cubicBezTo>
                <a:cubicBezTo>
                  <a:pt x="288" y="21"/>
                  <a:pt x="299" y="27"/>
                  <a:pt x="310" y="34"/>
                </a:cubicBezTo>
                <a:cubicBezTo>
                  <a:pt x="321" y="41"/>
                  <a:pt x="331" y="50"/>
                  <a:pt x="340" y="59"/>
                </a:cubicBezTo>
                <a:cubicBezTo>
                  <a:pt x="349" y="68"/>
                  <a:pt x="357" y="78"/>
                  <a:pt x="365" y="89"/>
                </a:cubicBezTo>
                <a:cubicBezTo>
                  <a:pt x="372" y="100"/>
                  <a:pt x="378" y="111"/>
                  <a:pt x="383" y="123"/>
                </a:cubicBezTo>
                <a:cubicBezTo>
                  <a:pt x="388" y="135"/>
                  <a:pt x="392" y="148"/>
                  <a:pt x="394" y="160"/>
                </a:cubicBezTo>
                <a:cubicBezTo>
                  <a:pt x="397" y="173"/>
                  <a:pt x="398" y="186"/>
                  <a:pt x="398" y="19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63" name=""/>
          <p:cNvSpPr txBox="1"/>
          <p:nvPr/>
        </p:nvSpPr>
        <p:spPr>
          <a:xfrm>
            <a:off x="1640160" y="3877920"/>
            <a:ext cx="225936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progress.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64" name=""/>
          <p:cNvSpPr/>
          <p:nvPr/>
        </p:nvSpPr>
        <p:spPr>
          <a:xfrm>
            <a:off x="1286280" y="5154120"/>
            <a:ext cx="143280" cy="143280"/>
          </a:xfrm>
          <a:custGeom>
            <a:avLst/>
            <a:gdLst/>
            <a:ahLst/>
            <a:rect l="0" t="0" r="r" b="b"/>
            <a:pathLst>
              <a:path w="399" h="399">
                <a:moveTo>
                  <a:pt x="398" y="199"/>
                </a:moveTo>
                <a:cubicBezTo>
                  <a:pt x="398" y="212"/>
                  <a:pt x="397" y="225"/>
                  <a:pt x="394" y="238"/>
                </a:cubicBezTo>
                <a:cubicBezTo>
                  <a:pt x="392" y="251"/>
                  <a:pt x="388" y="263"/>
                  <a:pt x="383" y="275"/>
                </a:cubicBezTo>
                <a:cubicBezTo>
                  <a:pt x="378" y="287"/>
                  <a:pt x="372" y="299"/>
                  <a:pt x="365" y="310"/>
                </a:cubicBezTo>
                <a:cubicBezTo>
                  <a:pt x="357" y="320"/>
                  <a:pt x="349" y="330"/>
                  <a:pt x="340" y="340"/>
                </a:cubicBezTo>
                <a:cubicBezTo>
                  <a:pt x="331" y="349"/>
                  <a:pt x="321" y="357"/>
                  <a:pt x="310" y="364"/>
                </a:cubicBezTo>
                <a:cubicBezTo>
                  <a:pt x="299" y="372"/>
                  <a:pt x="288" y="378"/>
                  <a:pt x="276" y="383"/>
                </a:cubicBezTo>
                <a:cubicBezTo>
                  <a:pt x="264" y="388"/>
                  <a:pt x="251" y="391"/>
                  <a:pt x="238" y="394"/>
                </a:cubicBezTo>
                <a:cubicBezTo>
                  <a:pt x="226" y="396"/>
                  <a:pt x="213" y="398"/>
                  <a:pt x="200" y="398"/>
                </a:cubicBezTo>
                <a:cubicBezTo>
                  <a:pt x="186" y="398"/>
                  <a:pt x="173" y="396"/>
                  <a:pt x="160" y="394"/>
                </a:cubicBezTo>
                <a:cubicBezTo>
                  <a:pt x="147" y="391"/>
                  <a:pt x="135" y="388"/>
                  <a:pt x="123" y="383"/>
                </a:cubicBezTo>
                <a:cubicBezTo>
                  <a:pt x="111" y="378"/>
                  <a:pt x="99" y="372"/>
                  <a:pt x="88" y="364"/>
                </a:cubicBezTo>
                <a:cubicBezTo>
                  <a:pt x="78" y="357"/>
                  <a:pt x="68" y="349"/>
                  <a:pt x="58" y="340"/>
                </a:cubicBezTo>
                <a:cubicBezTo>
                  <a:pt x="49" y="330"/>
                  <a:pt x="41" y="320"/>
                  <a:pt x="34" y="310"/>
                </a:cubicBezTo>
                <a:cubicBezTo>
                  <a:pt x="26" y="299"/>
                  <a:pt x="20" y="287"/>
                  <a:pt x="15" y="275"/>
                </a:cubicBezTo>
                <a:cubicBezTo>
                  <a:pt x="10" y="263"/>
                  <a:pt x="7" y="251"/>
                  <a:pt x="4" y="238"/>
                </a:cubicBezTo>
                <a:cubicBezTo>
                  <a:pt x="2" y="225"/>
                  <a:pt x="0" y="212"/>
                  <a:pt x="0" y="199"/>
                </a:cubicBezTo>
                <a:cubicBezTo>
                  <a:pt x="0" y="186"/>
                  <a:pt x="2" y="173"/>
                  <a:pt x="4" y="161"/>
                </a:cubicBezTo>
                <a:cubicBezTo>
                  <a:pt x="7" y="148"/>
                  <a:pt x="10" y="134"/>
                  <a:pt x="15" y="122"/>
                </a:cubicBezTo>
                <a:cubicBezTo>
                  <a:pt x="20" y="110"/>
                  <a:pt x="26" y="99"/>
                  <a:pt x="34" y="88"/>
                </a:cubicBezTo>
                <a:cubicBezTo>
                  <a:pt x="41" y="77"/>
                  <a:pt x="49" y="67"/>
                  <a:pt x="58" y="58"/>
                </a:cubicBezTo>
                <a:cubicBezTo>
                  <a:pt x="68" y="49"/>
                  <a:pt x="78" y="41"/>
                  <a:pt x="88" y="33"/>
                </a:cubicBezTo>
                <a:cubicBezTo>
                  <a:pt x="99" y="26"/>
                  <a:pt x="111" y="20"/>
                  <a:pt x="123" y="15"/>
                </a:cubicBezTo>
                <a:cubicBezTo>
                  <a:pt x="135" y="10"/>
                  <a:pt x="147" y="6"/>
                  <a:pt x="160" y="4"/>
                </a:cubicBezTo>
                <a:cubicBezTo>
                  <a:pt x="173" y="1"/>
                  <a:pt x="186" y="0"/>
                  <a:pt x="200" y="0"/>
                </a:cubicBezTo>
                <a:cubicBezTo>
                  <a:pt x="213" y="0"/>
                  <a:pt x="226" y="1"/>
                  <a:pt x="238" y="4"/>
                </a:cubicBezTo>
                <a:cubicBezTo>
                  <a:pt x="251" y="6"/>
                  <a:pt x="264" y="10"/>
                  <a:pt x="276" y="15"/>
                </a:cubicBezTo>
                <a:cubicBezTo>
                  <a:pt x="288" y="20"/>
                  <a:pt x="299" y="26"/>
                  <a:pt x="310" y="33"/>
                </a:cubicBezTo>
                <a:cubicBezTo>
                  <a:pt x="321" y="41"/>
                  <a:pt x="331" y="49"/>
                  <a:pt x="340" y="58"/>
                </a:cubicBezTo>
                <a:cubicBezTo>
                  <a:pt x="349" y="67"/>
                  <a:pt x="357" y="77"/>
                  <a:pt x="365" y="88"/>
                </a:cubicBezTo>
                <a:cubicBezTo>
                  <a:pt x="372" y="99"/>
                  <a:pt x="378" y="110"/>
                  <a:pt x="383" y="122"/>
                </a:cubicBezTo>
                <a:cubicBezTo>
                  <a:pt x="388" y="134"/>
                  <a:pt x="392" y="148"/>
                  <a:pt x="394" y="161"/>
                </a:cubicBezTo>
                <a:cubicBezTo>
                  <a:pt x="397" y="173"/>
                  <a:pt x="398" y="186"/>
                  <a:pt x="398" y="19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65" name=""/>
          <p:cNvSpPr txBox="1"/>
          <p:nvPr/>
        </p:nvSpPr>
        <p:spPr>
          <a:xfrm>
            <a:off x="1640160" y="4401720"/>
            <a:ext cx="1107864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Connect with other gym-goers for motivation.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66" name=""/>
          <p:cNvSpPr txBox="1"/>
          <p:nvPr/>
        </p:nvSpPr>
        <p:spPr>
          <a:xfrm>
            <a:off x="1640160" y="4925520"/>
            <a:ext cx="1097208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To provide personalized workout plans based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67" name=""/>
          <p:cNvSpPr/>
          <p:nvPr/>
        </p:nvSpPr>
        <p:spPr>
          <a:xfrm>
            <a:off x="1286280" y="6201720"/>
            <a:ext cx="143280" cy="143280"/>
          </a:xfrm>
          <a:custGeom>
            <a:avLst/>
            <a:gdLst/>
            <a:ahLst/>
            <a:rect l="0" t="0" r="r" b="b"/>
            <a:pathLst>
              <a:path w="399" h="399">
                <a:moveTo>
                  <a:pt x="398" y="199"/>
                </a:moveTo>
                <a:cubicBezTo>
                  <a:pt x="398" y="212"/>
                  <a:pt x="397" y="225"/>
                  <a:pt x="394" y="237"/>
                </a:cubicBezTo>
                <a:cubicBezTo>
                  <a:pt x="392" y="250"/>
                  <a:pt x="388" y="263"/>
                  <a:pt x="383" y="275"/>
                </a:cubicBezTo>
                <a:cubicBezTo>
                  <a:pt x="378" y="287"/>
                  <a:pt x="372" y="298"/>
                  <a:pt x="365" y="309"/>
                </a:cubicBezTo>
                <a:cubicBezTo>
                  <a:pt x="357" y="320"/>
                  <a:pt x="349" y="330"/>
                  <a:pt x="340" y="339"/>
                </a:cubicBezTo>
                <a:cubicBezTo>
                  <a:pt x="331" y="348"/>
                  <a:pt x="321" y="356"/>
                  <a:pt x="310" y="364"/>
                </a:cubicBezTo>
                <a:cubicBezTo>
                  <a:pt x="299" y="371"/>
                  <a:pt x="288" y="377"/>
                  <a:pt x="276" y="382"/>
                </a:cubicBezTo>
                <a:cubicBezTo>
                  <a:pt x="264" y="387"/>
                  <a:pt x="251" y="391"/>
                  <a:pt x="238" y="393"/>
                </a:cubicBezTo>
                <a:cubicBezTo>
                  <a:pt x="226" y="397"/>
                  <a:pt x="213" y="398"/>
                  <a:pt x="200" y="398"/>
                </a:cubicBezTo>
                <a:cubicBezTo>
                  <a:pt x="186" y="398"/>
                  <a:pt x="173" y="397"/>
                  <a:pt x="160" y="393"/>
                </a:cubicBezTo>
                <a:cubicBezTo>
                  <a:pt x="147" y="391"/>
                  <a:pt x="135" y="387"/>
                  <a:pt x="123" y="382"/>
                </a:cubicBezTo>
                <a:cubicBezTo>
                  <a:pt x="111" y="377"/>
                  <a:pt x="99" y="371"/>
                  <a:pt x="88" y="364"/>
                </a:cubicBezTo>
                <a:cubicBezTo>
                  <a:pt x="78" y="356"/>
                  <a:pt x="68" y="348"/>
                  <a:pt x="58" y="339"/>
                </a:cubicBezTo>
                <a:cubicBezTo>
                  <a:pt x="49" y="330"/>
                  <a:pt x="41" y="320"/>
                  <a:pt x="34" y="309"/>
                </a:cubicBezTo>
                <a:cubicBezTo>
                  <a:pt x="26" y="298"/>
                  <a:pt x="20" y="287"/>
                  <a:pt x="15" y="275"/>
                </a:cubicBezTo>
                <a:cubicBezTo>
                  <a:pt x="10" y="263"/>
                  <a:pt x="7" y="250"/>
                  <a:pt x="4" y="237"/>
                </a:cubicBezTo>
                <a:cubicBezTo>
                  <a:pt x="2" y="225"/>
                  <a:pt x="0" y="212"/>
                  <a:pt x="0" y="199"/>
                </a:cubicBezTo>
                <a:cubicBezTo>
                  <a:pt x="0" y="186"/>
                  <a:pt x="2" y="173"/>
                  <a:pt x="4" y="160"/>
                </a:cubicBezTo>
                <a:cubicBezTo>
                  <a:pt x="7" y="147"/>
                  <a:pt x="10" y="135"/>
                  <a:pt x="15" y="123"/>
                </a:cubicBezTo>
                <a:cubicBezTo>
                  <a:pt x="20" y="111"/>
                  <a:pt x="26" y="99"/>
                  <a:pt x="34" y="88"/>
                </a:cubicBezTo>
                <a:cubicBezTo>
                  <a:pt x="41" y="78"/>
                  <a:pt x="49" y="68"/>
                  <a:pt x="58" y="58"/>
                </a:cubicBezTo>
                <a:cubicBezTo>
                  <a:pt x="68" y="49"/>
                  <a:pt x="78" y="41"/>
                  <a:pt x="88" y="34"/>
                </a:cubicBezTo>
                <a:cubicBezTo>
                  <a:pt x="99" y="26"/>
                  <a:pt x="111" y="20"/>
                  <a:pt x="123" y="15"/>
                </a:cubicBezTo>
                <a:cubicBezTo>
                  <a:pt x="135" y="10"/>
                  <a:pt x="147" y="7"/>
                  <a:pt x="160" y="4"/>
                </a:cubicBezTo>
                <a:cubicBezTo>
                  <a:pt x="173" y="2"/>
                  <a:pt x="186" y="0"/>
                  <a:pt x="200" y="0"/>
                </a:cubicBezTo>
                <a:cubicBezTo>
                  <a:pt x="213" y="0"/>
                  <a:pt x="226" y="2"/>
                  <a:pt x="238" y="4"/>
                </a:cubicBezTo>
                <a:cubicBezTo>
                  <a:pt x="251" y="7"/>
                  <a:pt x="264" y="10"/>
                  <a:pt x="276" y="15"/>
                </a:cubicBezTo>
                <a:cubicBezTo>
                  <a:pt x="288" y="20"/>
                  <a:pt x="299" y="26"/>
                  <a:pt x="310" y="34"/>
                </a:cubicBezTo>
                <a:cubicBezTo>
                  <a:pt x="321" y="41"/>
                  <a:pt x="331" y="49"/>
                  <a:pt x="340" y="58"/>
                </a:cubicBezTo>
                <a:cubicBezTo>
                  <a:pt x="349" y="68"/>
                  <a:pt x="357" y="78"/>
                  <a:pt x="365" y="88"/>
                </a:cubicBezTo>
                <a:cubicBezTo>
                  <a:pt x="372" y="99"/>
                  <a:pt x="378" y="111"/>
                  <a:pt x="383" y="123"/>
                </a:cubicBezTo>
                <a:cubicBezTo>
                  <a:pt x="388" y="135"/>
                  <a:pt x="392" y="147"/>
                  <a:pt x="394" y="160"/>
                </a:cubicBezTo>
                <a:cubicBezTo>
                  <a:pt x="397" y="173"/>
                  <a:pt x="398" y="186"/>
                  <a:pt x="398" y="19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68" name=""/>
          <p:cNvSpPr txBox="1"/>
          <p:nvPr/>
        </p:nvSpPr>
        <p:spPr>
          <a:xfrm>
            <a:off x="1640160" y="5449320"/>
            <a:ext cx="955332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on their fitness Levels, BMI, BMR index.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69" name=""/>
          <p:cNvSpPr txBox="1"/>
          <p:nvPr/>
        </p:nvSpPr>
        <p:spPr>
          <a:xfrm>
            <a:off x="1640160" y="5973120"/>
            <a:ext cx="1026504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Get personalized diet plans based on their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70" name=""/>
          <p:cNvSpPr/>
          <p:nvPr/>
        </p:nvSpPr>
        <p:spPr>
          <a:xfrm>
            <a:off x="1286280" y="7249680"/>
            <a:ext cx="143280" cy="143280"/>
          </a:xfrm>
          <a:custGeom>
            <a:avLst/>
            <a:gdLst/>
            <a:ahLst/>
            <a:rect l="0" t="0" r="r" b="b"/>
            <a:pathLst>
              <a:path w="399" h="399">
                <a:moveTo>
                  <a:pt x="398" y="198"/>
                </a:moveTo>
                <a:cubicBezTo>
                  <a:pt x="398" y="211"/>
                  <a:pt x="397" y="224"/>
                  <a:pt x="394" y="237"/>
                </a:cubicBezTo>
                <a:cubicBezTo>
                  <a:pt x="392" y="250"/>
                  <a:pt x="388" y="263"/>
                  <a:pt x="383" y="275"/>
                </a:cubicBezTo>
                <a:cubicBezTo>
                  <a:pt x="378" y="287"/>
                  <a:pt x="372" y="299"/>
                  <a:pt x="365" y="309"/>
                </a:cubicBezTo>
                <a:cubicBezTo>
                  <a:pt x="357" y="320"/>
                  <a:pt x="349" y="330"/>
                  <a:pt x="340" y="339"/>
                </a:cubicBezTo>
                <a:cubicBezTo>
                  <a:pt x="331" y="349"/>
                  <a:pt x="321" y="357"/>
                  <a:pt x="310" y="364"/>
                </a:cubicBezTo>
                <a:cubicBezTo>
                  <a:pt x="299" y="371"/>
                  <a:pt x="288" y="377"/>
                  <a:pt x="276" y="382"/>
                </a:cubicBezTo>
                <a:cubicBezTo>
                  <a:pt x="264" y="387"/>
                  <a:pt x="251" y="391"/>
                  <a:pt x="238" y="394"/>
                </a:cubicBezTo>
                <a:cubicBezTo>
                  <a:pt x="226" y="396"/>
                  <a:pt x="213" y="398"/>
                  <a:pt x="200" y="398"/>
                </a:cubicBezTo>
                <a:cubicBezTo>
                  <a:pt x="186" y="398"/>
                  <a:pt x="173" y="396"/>
                  <a:pt x="160" y="394"/>
                </a:cubicBezTo>
                <a:cubicBezTo>
                  <a:pt x="147" y="391"/>
                  <a:pt x="135" y="387"/>
                  <a:pt x="123" y="382"/>
                </a:cubicBezTo>
                <a:cubicBezTo>
                  <a:pt x="111" y="377"/>
                  <a:pt x="99" y="371"/>
                  <a:pt x="88" y="364"/>
                </a:cubicBezTo>
                <a:cubicBezTo>
                  <a:pt x="78" y="357"/>
                  <a:pt x="68" y="349"/>
                  <a:pt x="58" y="339"/>
                </a:cubicBezTo>
                <a:cubicBezTo>
                  <a:pt x="49" y="330"/>
                  <a:pt x="41" y="320"/>
                  <a:pt x="34" y="309"/>
                </a:cubicBezTo>
                <a:cubicBezTo>
                  <a:pt x="26" y="299"/>
                  <a:pt x="20" y="287"/>
                  <a:pt x="15" y="275"/>
                </a:cubicBezTo>
                <a:cubicBezTo>
                  <a:pt x="10" y="263"/>
                  <a:pt x="7" y="250"/>
                  <a:pt x="4" y="237"/>
                </a:cubicBezTo>
                <a:cubicBezTo>
                  <a:pt x="2" y="224"/>
                  <a:pt x="0" y="211"/>
                  <a:pt x="0" y="198"/>
                </a:cubicBezTo>
                <a:cubicBezTo>
                  <a:pt x="0" y="185"/>
                  <a:pt x="2" y="172"/>
                  <a:pt x="4" y="159"/>
                </a:cubicBezTo>
                <a:cubicBezTo>
                  <a:pt x="7" y="147"/>
                  <a:pt x="10" y="134"/>
                  <a:pt x="15" y="122"/>
                </a:cubicBezTo>
                <a:cubicBezTo>
                  <a:pt x="20" y="110"/>
                  <a:pt x="26" y="99"/>
                  <a:pt x="34" y="88"/>
                </a:cubicBezTo>
                <a:cubicBezTo>
                  <a:pt x="41" y="77"/>
                  <a:pt x="49" y="67"/>
                  <a:pt x="58" y="58"/>
                </a:cubicBezTo>
                <a:cubicBezTo>
                  <a:pt x="68" y="49"/>
                  <a:pt x="78" y="40"/>
                  <a:pt x="88" y="33"/>
                </a:cubicBezTo>
                <a:cubicBezTo>
                  <a:pt x="99" y="26"/>
                  <a:pt x="111" y="20"/>
                  <a:pt x="123" y="15"/>
                </a:cubicBezTo>
                <a:cubicBezTo>
                  <a:pt x="135" y="10"/>
                  <a:pt x="147" y="6"/>
                  <a:pt x="160" y="3"/>
                </a:cubicBezTo>
                <a:cubicBezTo>
                  <a:pt x="173" y="1"/>
                  <a:pt x="186" y="0"/>
                  <a:pt x="200" y="0"/>
                </a:cubicBezTo>
                <a:cubicBezTo>
                  <a:pt x="213" y="0"/>
                  <a:pt x="226" y="1"/>
                  <a:pt x="238" y="3"/>
                </a:cubicBezTo>
                <a:cubicBezTo>
                  <a:pt x="251" y="6"/>
                  <a:pt x="264" y="10"/>
                  <a:pt x="276" y="15"/>
                </a:cubicBezTo>
                <a:cubicBezTo>
                  <a:pt x="288" y="20"/>
                  <a:pt x="299" y="26"/>
                  <a:pt x="310" y="33"/>
                </a:cubicBezTo>
                <a:cubicBezTo>
                  <a:pt x="321" y="40"/>
                  <a:pt x="331" y="49"/>
                  <a:pt x="340" y="58"/>
                </a:cubicBezTo>
                <a:cubicBezTo>
                  <a:pt x="349" y="67"/>
                  <a:pt x="357" y="77"/>
                  <a:pt x="365" y="88"/>
                </a:cubicBezTo>
                <a:cubicBezTo>
                  <a:pt x="372" y="99"/>
                  <a:pt x="378" y="110"/>
                  <a:pt x="383" y="122"/>
                </a:cubicBezTo>
                <a:cubicBezTo>
                  <a:pt x="388" y="134"/>
                  <a:pt x="392" y="147"/>
                  <a:pt x="394" y="159"/>
                </a:cubicBezTo>
                <a:cubicBezTo>
                  <a:pt x="397" y="172"/>
                  <a:pt x="398" y="185"/>
                  <a:pt x="398" y="19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71" name=""/>
          <p:cNvSpPr txBox="1"/>
          <p:nvPr/>
        </p:nvSpPr>
        <p:spPr>
          <a:xfrm>
            <a:off x="1640160" y="6497280"/>
            <a:ext cx="518076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calorie requirements.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72" name=""/>
          <p:cNvSpPr txBox="1"/>
          <p:nvPr/>
        </p:nvSpPr>
        <p:spPr>
          <a:xfrm>
            <a:off x="1640160" y="7021080"/>
            <a:ext cx="1057572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Download your workout Session details and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73" name=""/>
          <p:cNvSpPr txBox="1"/>
          <p:nvPr/>
        </p:nvSpPr>
        <p:spPr>
          <a:xfrm>
            <a:off x="1640160" y="7544880"/>
            <a:ext cx="963252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share it on your Social Media platforms.</a:t>
            </a:r>
            <a:endParaRPr b="0" lang="en-US" sz="3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75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76" name=""/>
          <p:cNvSpPr txBox="1"/>
          <p:nvPr/>
        </p:nvSpPr>
        <p:spPr>
          <a:xfrm>
            <a:off x="6877440" y="5119920"/>
            <a:ext cx="1172340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Medium"/>
              </a:rPr>
              <a:t>In todays busy lifestyle people are very ignorant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77" name=""/>
          <p:cNvSpPr txBox="1"/>
          <p:nvPr/>
        </p:nvSpPr>
        <p:spPr>
          <a:xfrm>
            <a:off x="6877440" y="5643720"/>
            <a:ext cx="1046592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Medium"/>
              </a:rPr>
              <a:t>anout thier phyisical health, worrying more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78" name=""/>
          <p:cNvSpPr txBox="1"/>
          <p:nvPr/>
        </p:nvSpPr>
        <p:spPr>
          <a:xfrm>
            <a:off x="6877440" y="6167520"/>
            <a:ext cx="1118376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Medium"/>
              </a:rPr>
              <a:t>about thier mental health. As a matter of fact,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79" name=""/>
          <p:cNvSpPr txBox="1"/>
          <p:nvPr/>
        </p:nvSpPr>
        <p:spPr>
          <a:xfrm>
            <a:off x="6877440" y="6691680"/>
            <a:ext cx="1042200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Medium"/>
              </a:rPr>
              <a:t>physical health and mental health are very</a:t>
            </a:r>
            <a:endParaRPr b="0" lang="en-US" sz="3800" spc="-1" strike="noStrike">
              <a:latin typeface="Times New Roman"/>
            </a:endParaRPr>
          </a:p>
        </p:txBody>
      </p:sp>
      <p:pic>
        <p:nvPicPr>
          <p:cNvPr id="80" name="" descr=""/>
          <p:cNvPicPr/>
          <p:nvPr/>
        </p:nvPicPr>
        <p:blipFill>
          <a:blip r:embed="rId1"/>
          <a:stretch/>
        </p:blipFill>
        <p:spPr>
          <a:xfrm>
            <a:off x="2172960" y="3349080"/>
            <a:ext cx="2781000" cy="5543280"/>
          </a:xfrm>
          <a:prstGeom prst="rect">
            <a:avLst/>
          </a:prstGeom>
          <a:ln w="0">
            <a:noFill/>
          </a:ln>
        </p:spPr>
      </p:pic>
      <p:sp>
        <p:nvSpPr>
          <p:cNvPr id="81" name=""/>
          <p:cNvSpPr/>
          <p:nvPr/>
        </p:nvSpPr>
        <p:spPr>
          <a:xfrm>
            <a:off x="1028520" y="6452280"/>
            <a:ext cx="2410200" cy="2810160"/>
          </a:xfrm>
          <a:custGeom>
            <a:avLst/>
            <a:gdLst/>
            <a:ahLst/>
            <a:rect l="0" t="0" r="r" b="b"/>
            <a:pathLst>
              <a:path w="6696" h="7807">
                <a:moveTo>
                  <a:pt x="4365" y="2402"/>
                </a:moveTo>
                <a:cubicBezTo>
                  <a:pt x="4199" y="2402"/>
                  <a:pt x="4067" y="2535"/>
                  <a:pt x="4067" y="2702"/>
                </a:cubicBezTo>
                <a:cubicBezTo>
                  <a:pt x="4067" y="2868"/>
                  <a:pt x="4199" y="3001"/>
                  <a:pt x="4365" y="3001"/>
                </a:cubicBezTo>
                <a:cubicBezTo>
                  <a:pt x="4531" y="3001"/>
                  <a:pt x="4663" y="2868"/>
                  <a:pt x="4663" y="2702"/>
                </a:cubicBezTo>
                <a:cubicBezTo>
                  <a:pt x="4663" y="2538"/>
                  <a:pt x="4529" y="2402"/>
                  <a:pt x="4365" y="2402"/>
                </a:cubicBezTo>
                <a:moveTo>
                  <a:pt x="4365" y="2923"/>
                </a:moveTo>
                <a:cubicBezTo>
                  <a:pt x="4243" y="2923"/>
                  <a:pt x="4145" y="2824"/>
                  <a:pt x="4145" y="2702"/>
                </a:cubicBezTo>
                <a:cubicBezTo>
                  <a:pt x="4145" y="2579"/>
                  <a:pt x="4243" y="2480"/>
                  <a:pt x="4365" y="2480"/>
                </a:cubicBezTo>
                <a:cubicBezTo>
                  <a:pt x="4487" y="2480"/>
                  <a:pt x="4586" y="2579"/>
                  <a:pt x="4586" y="2702"/>
                </a:cubicBezTo>
                <a:cubicBezTo>
                  <a:pt x="4586" y="2824"/>
                  <a:pt x="4487" y="2923"/>
                  <a:pt x="4365" y="2923"/>
                </a:cubicBezTo>
                <a:moveTo>
                  <a:pt x="2331" y="2402"/>
                </a:moveTo>
                <a:cubicBezTo>
                  <a:pt x="2165" y="2402"/>
                  <a:pt x="2033" y="2535"/>
                  <a:pt x="2033" y="2702"/>
                </a:cubicBezTo>
                <a:cubicBezTo>
                  <a:pt x="2033" y="2868"/>
                  <a:pt x="2165" y="3001"/>
                  <a:pt x="2331" y="3001"/>
                </a:cubicBezTo>
                <a:cubicBezTo>
                  <a:pt x="2497" y="3001"/>
                  <a:pt x="2629" y="2868"/>
                  <a:pt x="2629" y="2702"/>
                </a:cubicBezTo>
                <a:cubicBezTo>
                  <a:pt x="2629" y="2538"/>
                  <a:pt x="2497" y="2402"/>
                  <a:pt x="2331" y="2402"/>
                </a:cubicBezTo>
                <a:moveTo>
                  <a:pt x="2331" y="2923"/>
                </a:moveTo>
                <a:cubicBezTo>
                  <a:pt x="2209" y="2923"/>
                  <a:pt x="2110" y="2824"/>
                  <a:pt x="2110" y="2702"/>
                </a:cubicBezTo>
                <a:cubicBezTo>
                  <a:pt x="2110" y="2579"/>
                  <a:pt x="2209" y="2480"/>
                  <a:pt x="2331" y="2480"/>
                </a:cubicBezTo>
                <a:cubicBezTo>
                  <a:pt x="2453" y="2480"/>
                  <a:pt x="2551" y="2579"/>
                  <a:pt x="2551" y="2702"/>
                </a:cubicBezTo>
                <a:cubicBezTo>
                  <a:pt x="2551" y="2824"/>
                  <a:pt x="2453" y="2923"/>
                  <a:pt x="2331" y="2923"/>
                </a:cubicBezTo>
                <a:moveTo>
                  <a:pt x="298" y="2402"/>
                </a:moveTo>
                <a:cubicBezTo>
                  <a:pt x="132" y="2402"/>
                  <a:pt x="0" y="2538"/>
                  <a:pt x="0" y="2702"/>
                </a:cubicBezTo>
                <a:cubicBezTo>
                  <a:pt x="0" y="2865"/>
                  <a:pt x="132" y="3001"/>
                  <a:pt x="298" y="3001"/>
                </a:cubicBezTo>
                <a:cubicBezTo>
                  <a:pt x="464" y="3001"/>
                  <a:pt x="598" y="2868"/>
                  <a:pt x="598" y="2702"/>
                </a:cubicBezTo>
                <a:cubicBezTo>
                  <a:pt x="598" y="2538"/>
                  <a:pt x="462" y="2402"/>
                  <a:pt x="298" y="2402"/>
                </a:cubicBezTo>
                <a:moveTo>
                  <a:pt x="298" y="2923"/>
                </a:moveTo>
                <a:cubicBezTo>
                  <a:pt x="176" y="2923"/>
                  <a:pt x="78" y="2824"/>
                  <a:pt x="78" y="2702"/>
                </a:cubicBezTo>
                <a:cubicBezTo>
                  <a:pt x="78" y="2579"/>
                  <a:pt x="176" y="2480"/>
                  <a:pt x="298" y="2480"/>
                </a:cubicBezTo>
                <a:cubicBezTo>
                  <a:pt x="420" y="2480"/>
                  <a:pt x="520" y="2579"/>
                  <a:pt x="520" y="2702"/>
                </a:cubicBezTo>
                <a:cubicBezTo>
                  <a:pt x="520" y="2824"/>
                  <a:pt x="420" y="2923"/>
                  <a:pt x="298" y="2923"/>
                </a:cubicBezTo>
                <a:moveTo>
                  <a:pt x="6397" y="2402"/>
                </a:moveTo>
                <a:cubicBezTo>
                  <a:pt x="6231" y="2402"/>
                  <a:pt x="6098" y="2535"/>
                  <a:pt x="6098" y="2702"/>
                </a:cubicBezTo>
                <a:cubicBezTo>
                  <a:pt x="6098" y="2868"/>
                  <a:pt x="6231" y="3001"/>
                  <a:pt x="6397" y="3001"/>
                </a:cubicBezTo>
                <a:cubicBezTo>
                  <a:pt x="6563" y="3001"/>
                  <a:pt x="6695" y="2868"/>
                  <a:pt x="6695" y="2702"/>
                </a:cubicBezTo>
                <a:cubicBezTo>
                  <a:pt x="6695" y="2538"/>
                  <a:pt x="6560" y="2402"/>
                  <a:pt x="6397" y="2402"/>
                </a:cubicBezTo>
                <a:moveTo>
                  <a:pt x="6397" y="2923"/>
                </a:moveTo>
                <a:cubicBezTo>
                  <a:pt x="6275" y="2923"/>
                  <a:pt x="6176" y="2824"/>
                  <a:pt x="6176" y="2702"/>
                </a:cubicBezTo>
                <a:cubicBezTo>
                  <a:pt x="6176" y="2579"/>
                  <a:pt x="6275" y="2480"/>
                  <a:pt x="6397" y="2480"/>
                </a:cubicBezTo>
                <a:cubicBezTo>
                  <a:pt x="6519" y="2480"/>
                  <a:pt x="6617" y="2579"/>
                  <a:pt x="6617" y="2702"/>
                </a:cubicBezTo>
                <a:cubicBezTo>
                  <a:pt x="6617" y="2824"/>
                  <a:pt x="6519" y="2923"/>
                  <a:pt x="6397" y="2923"/>
                </a:cubicBezTo>
                <a:moveTo>
                  <a:pt x="4365" y="4806"/>
                </a:moveTo>
                <a:cubicBezTo>
                  <a:pt x="4199" y="4806"/>
                  <a:pt x="4067" y="4939"/>
                  <a:pt x="4067" y="5106"/>
                </a:cubicBezTo>
                <a:cubicBezTo>
                  <a:pt x="4067" y="5272"/>
                  <a:pt x="4199" y="5405"/>
                  <a:pt x="4365" y="5405"/>
                </a:cubicBezTo>
                <a:cubicBezTo>
                  <a:pt x="4531" y="5405"/>
                  <a:pt x="4663" y="5272"/>
                  <a:pt x="4663" y="5106"/>
                </a:cubicBezTo>
                <a:cubicBezTo>
                  <a:pt x="4663" y="4939"/>
                  <a:pt x="4529" y="4806"/>
                  <a:pt x="4365" y="4806"/>
                </a:cubicBezTo>
                <a:moveTo>
                  <a:pt x="4365" y="5327"/>
                </a:moveTo>
                <a:cubicBezTo>
                  <a:pt x="4243" y="5327"/>
                  <a:pt x="4145" y="5228"/>
                  <a:pt x="4145" y="5106"/>
                </a:cubicBezTo>
                <a:cubicBezTo>
                  <a:pt x="4145" y="4983"/>
                  <a:pt x="4243" y="4884"/>
                  <a:pt x="4365" y="4884"/>
                </a:cubicBezTo>
                <a:cubicBezTo>
                  <a:pt x="4487" y="4884"/>
                  <a:pt x="4586" y="4983"/>
                  <a:pt x="4586" y="5106"/>
                </a:cubicBezTo>
                <a:cubicBezTo>
                  <a:pt x="4586" y="5228"/>
                  <a:pt x="4487" y="5327"/>
                  <a:pt x="4365" y="5327"/>
                </a:cubicBezTo>
                <a:moveTo>
                  <a:pt x="2331" y="4806"/>
                </a:moveTo>
                <a:cubicBezTo>
                  <a:pt x="2165" y="4806"/>
                  <a:pt x="2033" y="4939"/>
                  <a:pt x="2033" y="5106"/>
                </a:cubicBezTo>
                <a:cubicBezTo>
                  <a:pt x="2033" y="5272"/>
                  <a:pt x="2165" y="5405"/>
                  <a:pt x="2331" y="5405"/>
                </a:cubicBezTo>
                <a:cubicBezTo>
                  <a:pt x="2497" y="5405"/>
                  <a:pt x="2629" y="5272"/>
                  <a:pt x="2629" y="5106"/>
                </a:cubicBezTo>
                <a:cubicBezTo>
                  <a:pt x="2629" y="4939"/>
                  <a:pt x="2497" y="4806"/>
                  <a:pt x="2331" y="4806"/>
                </a:cubicBezTo>
                <a:moveTo>
                  <a:pt x="2331" y="5327"/>
                </a:moveTo>
                <a:cubicBezTo>
                  <a:pt x="2209" y="5327"/>
                  <a:pt x="2110" y="5228"/>
                  <a:pt x="2110" y="5106"/>
                </a:cubicBezTo>
                <a:cubicBezTo>
                  <a:pt x="2110" y="4983"/>
                  <a:pt x="2209" y="4884"/>
                  <a:pt x="2331" y="4884"/>
                </a:cubicBezTo>
                <a:cubicBezTo>
                  <a:pt x="2453" y="4884"/>
                  <a:pt x="2551" y="4983"/>
                  <a:pt x="2551" y="5106"/>
                </a:cubicBezTo>
                <a:cubicBezTo>
                  <a:pt x="2551" y="5228"/>
                  <a:pt x="2453" y="5327"/>
                  <a:pt x="2331" y="5327"/>
                </a:cubicBezTo>
                <a:moveTo>
                  <a:pt x="298" y="4806"/>
                </a:moveTo>
                <a:cubicBezTo>
                  <a:pt x="132" y="4806"/>
                  <a:pt x="0" y="4939"/>
                  <a:pt x="0" y="5106"/>
                </a:cubicBezTo>
                <a:cubicBezTo>
                  <a:pt x="0" y="5272"/>
                  <a:pt x="132" y="5405"/>
                  <a:pt x="298" y="5405"/>
                </a:cubicBezTo>
                <a:cubicBezTo>
                  <a:pt x="464" y="5405"/>
                  <a:pt x="598" y="5269"/>
                  <a:pt x="598" y="5106"/>
                </a:cubicBezTo>
                <a:cubicBezTo>
                  <a:pt x="598" y="4939"/>
                  <a:pt x="462" y="4806"/>
                  <a:pt x="298" y="4806"/>
                </a:cubicBezTo>
                <a:moveTo>
                  <a:pt x="298" y="5327"/>
                </a:moveTo>
                <a:cubicBezTo>
                  <a:pt x="176" y="5327"/>
                  <a:pt x="78" y="5228"/>
                  <a:pt x="78" y="5106"/>
                </a:cubicBezTo>
                <a:cubicBezTo>
                  <a:pt x="78" y="4983"/>
                  <a:pt x="176" y="4884"/>
                  <a:pt x="298" y="4884"/>
                </a:cubicBezTo>
                <a:cubicBezTo>
                  <a:pt x="420" y="4884"/>
                  <a:pt x="520" y="4983"/>
                  <a:pt x="520" y="5106"/>
                </a:cubicBezTo>
                <a:cubicBezTo>
                  <a:pt x="520" y="5228"/>
                  <a:pt x="420" y="5327"/>
                  <a:pt x="298" y="5327"/>
                </a:cubicBezTo>
                <a:moveTo>
                  <a:pt x="6397" y="4806"/>
                </a:moveTo>
                <a:cubicBezTo>
                  <a:pt x="6231" y="4806"/>
                  <a:pt x="6098" y="4939"/>
                  <a:pt x="6098" y="5106"/>
                </a:cubicBezTo>
                <a:cubicBezTo>
                  <a:pt x="6098" y="5272"/>
                  <a:pt x="6231" y="5405"/>
                  <a:pt x="6397" y="5405"/>
                </a:cubicBezTo>
                <a:cubicBezTo>
                  <a:pt x="6563" y="5405"/>
                  <a:pt x="6695" y="5272"/>
                  <a:pt x="6695" y="5106"/>
                </a:cubicBezTo>
                <a:cubicBezTo>
                  <a:pt x="6695" y="4939"/>
                  <a:pt x="6560" y="4806"/>
                  <a:pt x="6397" y="4806"/>
                </a:cubicBezTo>
                <a:moveTo>
                  <a:pt x="6397" y="5327"/>
                </a:moveTo>
                <a:cubicBezTo>
                  <a:pt x="6275" y="5327"/>
                  <a:pt x="6176" y="5228"/>
                  <a:pt x="6176" y="5106"/>
                </a:cubicBezTo>
                <a:cubicBezTo>
                  <a:pt x="6176" y="4983"/>
                  <a:pt x="6275" y="4884"/>
                  <a:pt x="6397" y="4884"/>
                </a:cubicBezTo>
                <a:cubicBezTo>
                  <a:pt x="6519" y="4884"/>
                  <a:pt x="6617" y="4983"/>
                  <a:pt x="6617" y="5106"/>
                </a:cubicBezTo>
                <a:cubicBezTo>
                  <a:pt x="6617" y="5228"/>
                  <a:pt x="6519" y="5327"/>
                  <a:pt x="6397" y="5327"/>
                </a:cubicBezTo>
                <a:moveTo>
                  <a:pt x="4365" y="0"/>
                </a:moveTo>
                <a:cubicBezTo>
                  <a:pt x="4199" y="0"/>
                  <a:pt x="4067" y="133"/>
                  <a:pt x="4067" y="299"/>
                </a:cubicBezTo>
                <a:cubicBezTo>
                  <a:pt x="4067" y="466"/>
                  <a:pt x="4199" y="598"/>
                  <a:pt x="4365" y="598"/>
                </a:cubicBezTo>
                <a:cubicBezTo>
                  <a:pt x="4531" y="598"/>
                  <a:pt x="4663" y="466"/>
                  <a:pt x="4663" y="299"/>
                </a:cubicBezTo>
                <a:cubicBezTo>
                  <a:pt x="4663" y="135"/>
                  <a:pt x="4529" y="0"/>
                  <a:pt x="4365" y="0"/>
                </a:cubicBezTo>
                <a:moveTo>
                  <a:pt x="4365" y="520"/>
                </a:moveTo>
                <a:cubicBezTo>
                  <a:pt x="4243" y="520"/>
                  <a:pt x="4145" y="422"/>
                  <a:pt x="4145" y="299"/>
                </a:cubicBezTo>
                <a:cubicBezTo>
                  <a:pt x="4145" y="177"/>
                  <a:pt x="4243" y="78"/>
                  <a:pt x="4365" y="78"/>
                </a:cubicBezTo>
                <a:cubicBezTo>
                  <a:pt x="4487" y="78"/>
                  <a:pt x="4586" y="177"/>
                  <a:pt x="4586" y="299"/>
                </a:cubicBezTo>
                <a:cubicBezTo>
                  <a:pt x="4586" y="422"/>
                  <a:pt x="4487" y="520"/>
                  <a:pt x="4365" y="520"/>
                </a:cubicBezTo>
                <a:moveTo>
                  <a:pt x="2331" y="0"/>
                </a:moveTo>
                <a:cubicBezTo>
                  <a:pt x="2165" y="0"/>
                  <a:pt x="2033" y="133"/>
                  <a:pt x="2033" y="299"/>
                </a:cubicBezTo>
                <a:cubicBezTo>
                  <a:pt x="2033" y="466"/>
                  <a:pt x="2167" y="598"/>
                  <a:pt x="2331" y="598"/>
                </a:cubicBezTo>
                <a:cubicBezTo>
                  <a:pt x="2494" y="598"/>
                  <a:pt x="2629" y="466"/>
                  <a:pt x="2629" y="299"/>
                </a:cubicBezTo>
                <a:cubicBezTo>
                  <a:pt x="2629" y="135"/>
                  <a:pt x="2497" y="0"/>
                  <a:pt x="2331" y="0"/>
                </a:cubicBezTo>
                <a:moveTo>
                  <a:pt x="2331" y="520"/>
                </a:moveTo>
                <a:cubicBezTo>
                  <a:pt x="2209" y="520"/>
                  <a:pt x="2110" y="422"/>
                  <a:pt x="2110" y="299"/>
                </a:cubicBezTo>
                <a:cubicBezTo>
                  <a:pt x="2110" y="177"/>
                  <a:pt x="2209" y="78"/>
                  <a:pt x="2331" y="78"/>
                </a:cubicBezTo>
                <a:cubicBezTo>
                  <a:pt x="2453" y="78"/>
                  <a:pt x="2551" y="177"/>
                  <a:pt x="2551" y="299"/>
                </a:cubicBezTo>
                <a:cubicBezTo>
                  <a:pt x="2551" y="422"/>
                  <a:pt x="2453" y="520"/>
                  <a:pt x="2331" y="520"/>
                </a:cubicBezTo>
                <a:moveTo>
                  <a:pt x="298" y="0"/>
                </a:moveTo>
                <a:cubicBezTo>
                  <a:pt x="132" y="0"/>
                  <a:pt x="0" y="133"/>
                  <a:pt x="0" y="299"/>
                </a:cubicBezTo>
                <a:cubicBezTo>
                  <a:pt x="0" y="466"/>
                  <a:pt x="132" y="598"/>
                  <a:pt x="298" y="598"/>
                </a:cubicBezTo>
                <a:cubicBezTo>
                  <a:pt x="464" y="598"/>
                  <a:pt x="598" y="466"/>
                  <a:pt x="598" y="299"/>
                </a:cubicBezTo>
                <a:cubicBezTo>
                  <a:pt x="598" y="135"/>
                  <a:pt x="462" y="0"/>
                  <a:pt x="298" y="0"/>
                </a:cubicBezTo>
                <a:moveTo>
                  <a:pt x="298" y="520"/>
                </a:moveTo>
                <a:cubicBezTo>
                  <a:pt x="176" y="520"/>
                  <a:pt x="78" y="422"/>
                  <a:pt x="78" y="299"/>
                </a:cubicBezTo>
                <a:cubicBezTo>
                  <a:pt x="78" y="177"/>
                  <a:pt x="176" y="78"/>
                  <a:pt x="298" y="78"/>
                </a:cubicBezTo>
                <a:cubicBezTo>
                  <a:pt x="420" y="78"/>
                  <a:pt x="520" y="177"/>
                  <a:pt x="520" y="299"/>
                </a:cubicBezTo>
                <a:cubicBezTo>
                  <a:pt x="520" y="422"/>
                  <a:pt x="420" y="520"/>
                  <a:pt x="298" y="520"/>
                </a:cubicBezTo>
                <a:moveTo>
                  <a:pt x="6397" y="598"/>
                </a:moveTo>
                <a:cubicBezTo>
                  <a:pt x="6563" y="598"/>
                  <a:pt x="6695" y="466"/>
                  <a:pt x="6695" y="299"/>
                </a:cubicBezTo>
                <a:cubicBezTo>
                  <a:pt x="6695" y="133"/>
                  <a:pt x="6563" y="0"/>
                  <a:pt x="6397" y="0"/>
                </a:cubicBezTo>
                <a:cubicBezTo>
                  <a:pt x="6231" y="0"/>
                  <a:pt x="6098" y="133"/>
                  <a:pt x="6098" y="299"/>
                </a:cubicBezTo>
                <a:cubicBezTo>
                  <a:pt x="6098" y="463"/>
                  <a:pt x="6233" y="598"/>
                  <a:pt x="6397" y="598"/>
                </a:cubicBezTo>
                <a:moveTo>
                  <a:pt x="6397" y="78"/>
                </a:moveTo>
                <a:cubicBezTo>
                  <a:pt x="6519" y="78"/>
                  <a:pt x="6617" y="177"/>
                  <a:pt x="6617" y="299"/>
                </a:cubicBezTo>
                <a:cubicBezTo>
                  <a:pt x="6617" y="422"/>
                  <a:pt x="6519" y="520"/>
                  <a:pt x="6397" y="520"/>
                </a:cubicBezTo>
                <a:cubicBezTo>
                  <a:pt x="6275" y="520"/>
                  <a:pt x="6176" y="422"/>
                  <a:pt x="6176" y="299"/>
                </a:cubicBezTo>
                <a:cubicBezTo>
                  <a:pt x="6176" y="177"/>
                  <a:pt x="6275" y="78"/>
                  <a:pt x="6397" y="78"/>
                </a:cubicBezTo>
                <a:moveTo>
                  <a:pt x="4365" y="7208"/>
                </a:moveTo>
                <a:cubicBezTo>
                  <a:pt x="4199" y="7208"/>
                  <a:pt x="4067" y="7340"/>
                  <a:pt x="4067" y="7507"/>
                </a:cubicBezTo>
                <a:cubicBezTo>
                  <a:pt x="4067" y="7673"/>
                  <a:pt x="4199" y="7806"/>
                  <a:pt x="4365" y="7806"/>
                </a:cubicBezTo>
                <a:cubicBezTo>
                  <a:pt x="4531" y="7806"/>
                  <a:pt x="4663" y="7673"/>
                  <a:pt x="4663" y="7507"/>
                </a:cubicBezTo>
                <a:cubicBezTo>
                  <a:pt x="4663" y="7343"/>
                  <a:pt x="4529" y="7208"/>
                  <a:pt x="4365" y="7208"/>
                </a:cubicBezTo>
                <a:moveTo>
                  <a:pt x="4365" y="7728"/>
                </a:moveTo>
                <a:cubicBezTo>
                  <a:pt x="4243" y="7728"/>
                  <a:pt x="4145" y="7629"/>
                  <a:pt x="4145" y="7507"/>
                </a:cubicBezTo>
                <a:cubicBezTo>
                  <a:pt x="4145" y="7385"/>
                  <a:pt x="4243" y="7286"/>
                  <a:pt x="4365" y="7286"/>
                </a:cubicBezTo>
                <a:cubicBezTo>
                  <a:pt x="4487" y="7286"/>
                  <a:pt x="4586" y="7385"/>
                  <a:pt x="4586" y="7507"/>
                </a:cubicBezTo>
                <a:cubicBezTo>
                  <a:pt x="4586" y="7629"/>
                  <a:pt x="4487" y="7728"/>
                  <a:pt x="4365" y="7728"/>
                </a:cubicBezTo>
                <a:moveTo>
                  <a:pt x="2331" y="7208"/>
                </a:moveTo>
                <a:cubicBezTo>
                  <a:pt x="2165" y="7208"/>
                  <a:pt x="2033" y="7340"/>
                  <a:pt x="2033" y="7507"/>
                </a:cubicBezTo>
                <a:cubicBezTo>
                  <a:pt x="2033" y="7673"/>
                  <a:pt x="2167" y="7806"/>
                  <a:pt x="2331" y="7806"/>
                </a:cubicBezTo>
                <a:cubicBezTo>
                  <a:pt x="2494" y="7806"/>
                  <a:pt x="2629" y="7673"/>
                  <a:pt x="2629" y="7507"/>
                </a:cubicBezTo>
                <a:cubicBezTo>
                  <a:pt x="2629" y="7343"/>
                  <a:pt x="2497" y="7208"/>
                  <a:pt x="2331" y="7208"/>
                </a:cubicBezTo>
                <a:moveTo>
                  <a:pt x="2331" y="7728"/>
                </a:moveTo>
                <a:cubicBezTo>
                  <a:pt x="2209" y="7728"/>
                  <a:pt x="2110" y="7629"/>
                  <a:pt x="2110" y="7507"/>
                </a:cubicBezTo>
                <a:cubicBezTo>
                  <a:pt x="2110" y="7385"/>
                  <a:pt x="2209" y="7286"/>
                  <a:pt x="2331" y="7286"/>
                </a:cubicBezTo>
                <a:cubicBezTo>
                  <a:pt x="2453" y="7286"/>
                  <a:pt x="2551" y="7385"/>
                  <a:pt x="2551" y="7507"/>
                </a:cubicBezTo>
                <a:cubicBezTo>
                  <a:pt x="2551" y="7629"/>
                  <a:pt x="2453" y="7728"/>
                  <a:pt x="2331" y="7728"/>
                </a:cubicBezTo>
                <a:moveTo>
                  <a:pt x="298" y="7208"/>
                </a:moveTo>
                <a:cubicBezTo>
                  <a:pt x="132" y="7208"/>
                  <a:pt x="0" y="7340"/>
                  <a:pt x="0" y="7507"/>
                </a:cubicBezTo>
                <a:cubicBezTo>
                  <a:pt x="0" y="7673"/>
                  <a:pt x="132" y="7806"/>
                  <a:pt x="298" y="7806"/>
                </a:cubicBezTo>
                <a:cubicBezTo>
                  <a:pt x="464" y="7806"/>
                  <a:pt x="598" y="7673"/>
                  <a:pt x="598" y="7507"/>
                </a:cubicBezTo>
                <a:cubicBezTo>
                  <a:pt x="598" y="7343"/>
                  <a:pt x="462" y="7208"/>
                  <a:pt x="298" y="7208"/>
                </a:cubicBezTo>
                <a:moveTo>
                  <a:pt x="298" y="7728"/>
                </a:moveTo>
                <a:cubicBezTo>
                  <a:pt x="176" y="7728"/>
                  <a:pt x="78" y="7629"/>
                  <a:pt x="78" y="7507"/>
                </a:cubicBezTo>
                <a:cubicBezTo>
                  <a:pt x="78" y="7385"/>
                  <a:pt x="176" y="7286"/>
                  <a:pt x="298" y="7286"/>
                </a:cubicBezTo>
                <a:cubicBezTo>
                  <a:pt x="420" y="7286"/>
                  <a:pt x="520" y="7385"/>
                  <a:pt x="520" y="7507"/>
                </a:cubicBezTo>
                <a:cubicBezTo>
                  <a:pt x="520" y="7629"/>
                  <a:pt x="420" y="7728"/>
                  <a:pt x="298" y="7728"/>
                </a:cubicBezTo>
                <a:moveTo>
                  <a:pt x="6397" y="7208"/>
                </a:moveTo>
                <a:cubicBezTo>
                  <a:pt x="6231" y="7208"/>
                  <a:pt x="6098" y="7340"/>
                  <a:pt x="6098" y="7507"/>
                </a:cubicBezTo>
                <a:cubicBezTo>
                  <a:pt x="6098" y="7673"/>
                  <a:pt x="6231" y="7806"/>
                  <a:pt x="6397" y="7806"/>
                </a:cubicBezTo>
                <a:cubicBezTo>
                  <a:pt x="6563" y="7806"/>
                  <a:pt x="6695" y="7673"/>
                  <a:pt x="6695" y="7507"/>
                </a:cubicBezTo>
                <a:cubicBezTo>
                  <a:pt x="6695" y="7343"/>
                  <a:pt x="6560" y="7208"/>
                  <a:pt x="6397" y="7208"/>
                </a:cubicBezTo>
                <a:moveTo>
                  <a:pt x="6397" y="7728"/>
                </a:moveTo>
                <a:cubicBezTo>
                  <a:pt x="6275" y="7728"/>
                  <a:pt x="6176" y="7629"/>
                  <a:pt x="6176" y="7507"/>
                </a:cubicBezTo>
                <a:cubicBezTo>
                  <a:pt x="6176" y="7385"/>
                  <a:pt x="6275" y="7286"/>
                  <a:pt x="6397" y="7286"/>
                </a:cubicBezTo>
                <a:cubicBezTo>
                  <a:pt x="6519" y="7286"/>
                  <a:pt x="6617" y="7385"/>
                  <a:pt x="6617" y="7507"/>
                </a:cubicBezTo>
                <a:cubicBezTo>
                  <a:pt x="6617" y="7629"/>
                  <a:pt x="6519" y="7728"/>
                  <a:pt x="6397" y="772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82" name=""/>
          <p:cNvSpPr/>
          <p:nvPr/>
        </p:nvSpPr>
        <p:spPr>
          <a:xfrm>
            <a:off x="3458880" y="4613400"/>
            <a:ext cx="2985480" cy="293760"/>
          </a:xfrm>
          <a:custGeom>
            <a:avLst/>
            <a:gdLst/>
            <a:ahLst/>
            <a:rect l="0" t="0" r="r" b="b"/>
            <a:pathLst>
              <a:path w="8305" h="822">
                <a:moveTo>
                  <a:pt x="4163" y="821"/>
                </a:moveTo>
                <a:cubicBezTo>
                  <a:pt x="2809" y="821"/>
                  <a:pt x="1747" y="613"/>
                  <a:pt x="1098" y="441"/>
                </a:cubicBezTo>
                <a:cubicBezTo>
                  <a:pt x="500" y="280"/>
                  <a:pt x="129" y="119"/>
                  <a:pt x="25" y="71"/>
                </a:cubicBezTo>
                <a:cubicBezTo>
                  <a:pt x="9" y="64"/>
                  <a:pt x="0" y="43"/>
                  <a:pt x="9" y="25"/>
                </a:cubicBezTo>
                <a:cubicBezTo>
                  <a:pt x="18" y="9"/>
                  <a:pt x="36" y="0"/>
                  <a:pt x="55" y="9"/>
                </a:cubicBezTo>
                <a:cubicBezTo>
                  <a:pt x="281" y="112"/>
                  <a:pt x="1783" y="750"/>
                  <a:pt x="4163" y="750"/>
                </a:cubicBezTo>
                <a:cubicBezTo>
                  <a:pt x="5509" y="750"/>
                  <a:pt x="6555" y="544"/>
                  <a:pt x="7197" y="372"/>
                </a:cubicBezTo>
                <a:cubicBezTo>
                  <a:pt x="7783" y="216"/>
                  <a:pt x="8145" y="55"/>
                  <a:pt x="8249" y="9"/>
                </a:cubicBezTo>
                <a:cubicBezTo>
                  <a:pt x="8265" y="2"/>
                  <a:pt x="8286" y="9"/>
                  <a:pt x="8295" y="25"/>
                </a:cubicBezTo>
                <a:cubicBezTo>
                  <a:pt x="8304" y="43"/>
                  <a:pt x="8297" y="64"/>
                  <a:pt x="8279" y="71"/>
                </a:cubicBezTo>
                <a:cubicBezTo>
                  <a:pt x="8173" y="119"/>
                  <a:pt x="7808" y="280"/>
                  <a:pt x="7220" y="439"/>
                </a:cubicBezTo>
                <a:cubicBezTo>
                  <a:pt x="6570" y="613"/>
                  <a:pt x="5516" y="821"/>
                  <a:pt x="4163" y="821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83" name=""/>
          <p:cNvSpPr txBox="1"/>
          <p:nvPr/>
        </p:nvSpPr>
        <p:spPr>
          <a:xfrm>
            <a:off x="6877440" y="7215480"/>
            <a:ext cx="460944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Medium"/>
              </a:rPr>
              <a:t>intricately related. 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84" name=""/>
          <p:cNvSpPr txBox="1"/>
          <p:nvPr/>
        </p:nvSpPr>
        <p:spPr>
          <a:xfrm>
            <a:off x="6877440" y="3012480"/>
            <a:ext cx="1097820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Why do we need this?</a:t>
            </a:r>
            <a:endParaRPr b="0" lang="en-US" sz="7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86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87" name=""/>
          <p:cNvSpPr txBox="1"/>
          <p:nvPr/>
        </p:nvSpPr>
        <p:spPr>
          <a:xfrm>
            <a:off x="1028520" y="677160"/>
            <a:ext cx="10292400" cy="70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800" spc="-1" strike="noStrike">
                <a:solidFill>
                  <a:srgbClr val="191824"/>
                </a:solidFill>
                <a:latin typeface="HKGrotesk"/>
              </a:rPr>
              <a:t>A recent study has found that</a:t>
            </a:r>
            <a:endParaRPr b="0" lang="en-US" sz="4800" spc="-1" strike="noStrike">
              <a:latin typeface="Times New Roman"/>
            </a:endParaRPr>
          </a:p>
        </p:txBody>
      </p:sp>
      <p:sp>
        <p:nvSpPr>
          <p:cNvPr id="88" name=""/>
          <p:cNvSpPr/>
          <p:nvPr/>
        </p:nvSpPr>
        <p:spPr>
          <a:xfrm>
            <a:off x="14676120" y="1028520"/>
            <a:ext cx="2763720" cy="3337560"/>
          </a:xfrm>
          <a:custGeom>
            <a:avLst/>
            <a:gdLst/>
            <a:ahLst/>
            <a:rect l="0" t="0" r="r" b="b"/>
            <a:pathLst>
              <a:path w="7678" h="9272">
                <a:moveTo>
                  <a:pt x="7645" y="0"/>
                </a:moveTo>
                <a:lnTo>
                  <a:pt x="33" y="0"/>
                </a:lnTo>
                <a:cubicBezTo>
                  <a:pt x="16" y="0"/>
                  <a:pt x="0" y="15"/>
                  <a:pt x="0" y="33"/>
                </a:cubicBezTo>
                <a:lnTo>
                  <a:pt x="0" y="6257"/>
                </a:lnTo>
                <a:lnTo>
                  <a:pt x="0" y="6260"/>
                </a:lnTo>
                <a:lnTo>
                  <a:pt x="0" y="9238"/>
                </a:lnTo>
                <a:cubicBezTo>
                  <a:pt x="0" y="9256"/>
                  <a:pt x="16" y="9271"/>
                  <a:pt x="33" y="9271"/>
                </a:cubicBezTo>
                <a:lnTo>
                  <a:pt x="7645" y="9271"/>
                </a:lnTo>
                <a:cubicBezTo>
                  <a:pt x="7662" y="9271"/>
                  <a:pt x="7677" y="9256"/>
                  <a:pt x="7677" y="9238"/>
                </a:cubicBezTo>
                <a:lnTo>
                  <a:pt x="7677" y="33"/>
                </a:lnTo>
                <a:cubicBezTo>
                  <a:pt x="7677" y="15"/>
                  <a:pt x="7664" y="0"/>
                  <a:pt x="7645" y="0"/>
                </a:cubicBezTo>
                <a:moveTo>
                  <a:pt x="5050" y="7897"/>
                </a:moveTo>
                <a:cubicBezTo>
                  <a:pt x="4535" y="8155"/>
                  <a:pt x="4140" y="8017"/>
                  <a:pt x="3759" y="7884"/>
                </a:cubicBezTo>
                <a:cubicBezTo>
                  <a:pt x="3381" y="7753"/>
                  <a:pt x="3024" y="7627"/>
                  <a:pt x="2581" y="7873"/>
                </a:cubicBezTo>
                <a:cubicBezTo>
                  <a:pt x="2023" y="8192"/>
                  <a:pt x="1619" y="8041"/>
                  <a:pt x="1228" y="7895"/>
                </a:cubicBezTo>
                <a:cubicBezTo>
                  <a:pt x="860" y="7758"/>
                  <a:pt x="511" y="7627"/>
                  <a:pt x="64" y="7880"/>
                </a:cubicBezTo>
                <a:lnTo>
                  <a:pt x="64" y="6294"/>
                </a:lnTo>
                <a:cubicBezTo>
                  <a:pt x="489" y="6050"/>
                  <a:pt x="825" y="6175"/>
                  <a:pt x="1182" y="6310"/>
                </a:cubicBezTo>
                <a:cubicBezTo>
                  <a:pt x="1411" y="6395"/>
                  <a:pt x="1643" y="6482"/>
                  <a:pt x="1907" y="6482"/>
                </a:cubicBezTo>
                <a:cubicBezTo>
                  <a:pt x="2097" y="6482"/>
                  <a:pt x="2304" y="6436"/>
                  <a:pt x="2540" y="6312"/>
                </a:cubicBezTo>
                <a:lnTo>
                  <a:pt x="2542" y="6314"/>
                </a:lnTo>
                <a:cubicBezTo>
                  <a:pt x="2982" y="6044"/>
                  <a:pt x="3338" y="6168"/>
                  <a:pt x="3715" y="6299"/>
                </a:cubicBezTo>
                <a:cubicBezTo>
                  <a:pt x="3946" y="6380"/>
                  <a:pt x="4182" y="6462"/>
                  <a:pt x="4446" y="6462"/>
                </a:cubicBezTo>
                <a:cubicBezTo>
                  <a:pt x="4655" y="6460"/>
                  <a:pt x="4862" y="6410"/>
                  <a:pt x="5048" y="6314"/>
                </a:cubicBezTo>
                <a:lnTo>
                  <a:pt x="5054" y="6310"/>
                </a:lnTo>
                <a:cubicBezTo>
                  <a:pt x="5085" y="6294"/>
                  <a:pt x="5113" y="6279"/>
                  <a:pt x="5143" y="6262"/>
                </a:cubicBezTo>
                <a:lnTo>
                  <a:pt x="5143" y="6260"/>
                </a:lnTo>
                <a:cubicBezTo>
                  <a:pt x="5540" y="6061"/>
                  <a:pt x="5872" y="6177"/>
                  <a:pt x="6221" y="6299"/>
                </a:cubicBezTo>
                <a:cubicBezTo>
                  <a:pt x="6452" y="6380"/>
                  <a:pt x="6687" y="6462"/>
                  <a:pt x="6951" y="6462"/>
                </a:cubicBezTo>
                <a:cubicBezTo>
                  <a:pt x="7150" y="6462"/>
                  <a:pt x="7366" y="6417"/>
                  <a:pt x="7608" y="6286"/>
                </a:cubicBezTo>
                <a:lnTo>
                  <a:pt x="7608" y="7871"/>
                </a:lnTo>
                <a:cubicBezTo>
                  <a:pt x="7067" y="8166"/>
                  <a:pt x="6659" y="8024"/>
                  <a:pt x="6264" y="7884"/>
                </a:cubicBezTo>
                <a:cubicBezTo>
                  <a:pt x="5878" y="7747"/>
                  <a:pt x="5512" y="7620"/>
                  <a:pt x="5050" y="7897"/>
                </a:cubicBezTo>
                <a:moveTo>
                  <a:pt x="5034" y="4602"/>
                </a:moveTo>
                <a:cubicBezTo>
                  <a:pt x="4520" y="4860"/>
                  <a:pt x="4125" y="4722"/>
                  <a:pt x="3743" y="4589"/>
                </a:cubicBezTo>
                <a:cubicBezTo>
                  <a:pt x="3366" y="4458"/>
                  <a:pt x="3009" y="4332"/>
                  <a:pt x="2566" y="4578"/>
                </a:cubicBezTo>
                <a:cubicBezTo>
                  <a:pt x="2008" y="4897"/>
                  <a:pt x="1604" y="4746"/>
                  <a:pt x="1213" y="4600"/>
                </a:cubicBezTo>
                <a:cubicBezTo>
                  <a:pt x="849" y="4465"/>
                  <a:pt x="502" y="4334"/>
                  <a:pt x="66" y="4576"/>
                </a:cubicBezTo>
                <a:lnTo>
                  <a:pt x="66" y="3008"/>
                </a:lnTo>
                <a:cubicBezTo>
                  <a:pt x="495" y="2755"/>
                  <a:pt x="836" y="2882"/>
                  <a:pt x="1195" y="3017"/>
                </a:cubicBezTo>
                <a:cubicBezTo>
                  <a:pt x="1424" y="3102"/>
                  <a:pt x="1657" y="3189"/>
                  <a:pt x="1920" y="3189"/>
                </a:cubicBezTo>
                <a:cubicBezTo>
                  <a:pt x="2110" y="3189"/>
                  <a:pt x="2317" y="3143"/>
                  <a:pt x="2553" y="3019"/>
                </a:cubicBezTo>
                <a:lnTo>
                  <a:pt x="2555" y="3021"/>
                </a:lnTo>
                <a:cubicBezTo>
                  <a:pt x="2995" y="2751"/>
                  <a:pt x="3351" y="2875"/>
                  <a:pt x="3728" y="3006"/>
                </a:cubicBezTo>
                <a:cubicBezTo>
                  <a:pt x="3959" y="3087"/>
                  <a:pt x="4195" y="3170"/>
                  <a:pt x="4459" y="3170"/>
                </a:cubicBezTo>
                <a:cubicBezTo>
                  <a:pt x="4668" y="3167"/>
                  <a:pt x="4875" y="3117"/>
                  <a:pt x="5061" y="3019"/>
                </a:cubicBezTo>
                <a:lnTo>
                  <a:pt x="5067" y="3015"/>
                </a:lnTo>
                <a:cubicBezTo>
                  <a:pt x="5095" y="2999"/>
                  <a:pt x="5126" y="2984"/>
                  <a:pt x="5157" y="2967"/>
                </a:cubicBezTo>
                <a:lnTo>
                  <a:pt x="5157" y="2965"/>
                </a:lnTo>
                <a:cubicBezTo>
                  <a:pt x="5553" y="2766"/>
                  <a:pt x="5885" y="2882"/>
                  <a:pt x="6234" y="3004"/>
                </a:cubicBezTo>
                <a:cubicBezTo>
                  <a:pt x="6465" y="3085"/>
                  <a:pt x="6700" y="3167"/>
                  <a:pt x="6964" y="3167"/>
                </a:cubicBezTo>
                <a:cubicBezTo>
                  <a:pt x="7161" y="3167"/>
                  <a:pt x="7372" y="3122"/>
                  <a:pt x="7610" y="2997"/>
                </a:cubicBezTo>
                <a:lnTo>
                  <a:pt x="7610" y="4567"/>
                </a:lnTo>
                <a:cubicBezTo>
                  <a:pt x="7060" y="4873"/>
                  <a:pt x="6648" y="4731"/>
                  <a:pt x="6249" y="4591"/>
                </a:cubicBezTo>
                <a:cubicBezTo>
                  <a:pt x="5863" y="4454"/>
                  <a:pt x="5495" y="4325"/>
                  <a:pt x="5034" y="4602"/>
                </a:cubicBezTo>
                <a:moveTo>
                  <a:pt x="66" y="1361"/>
                </a:moveTo>
                <a:cubicBezTo>
                  <a:pt x="498" y="1103"/>
                  <a:pt x="840" y="1230"/>
                  <a:pt x="1202" y="1365"/>
                </a:cubicBezTo>
                <a:cubicBezTo>
                  <a:pt x="1431" y="1450"/>
                  <a:pt x="1663" y="1537"/>
                  <a:pt x="1927" y="1537"/>
                </a:cubicBezTo>
                <a:cubicBezTo>
                  <a:pt x="2117" y="1537"/>
                  <a:pt x="2324" y="1492"/>
                  <a:pt x="2559" y="1367"/>
                </a:cubicBezTo>
                <a:lnTo>
                  <a:pt x="2562" y="1369"/>
                </a:lnTo>
                <a:cubicBezTo>
                  <a:pt x="3002" y="1099"/>
                  <a:pt x="3357" y="1223"/>
                  <a:pt x="3735" y="1354"/>
                </a:cubicBezTo>
                <a:cubicBezTo>
                  <a:pt x="3966" y="1435"/>
                  <a:pt x="4201" y="1518"/>
                  <a:pt x="4465" y="1518"/>
                </a:cubicBezTo>
                <a:cubicBezTo>
                  <a:pt x="4675" y="1516"/>
                  <a:pt x="4882" y="1465"/>
                  <a:pt x="5067" y="1369"/>
                </a:cubicBezTo>
                <a:lnTo>
                  <a:pt x="5074" y="1365"/>
                </a:lnTo>
                <a:cubicBezTo>
                  <a:pt x="5102" y="1350"/>
                  <a:pt x="5133" y="1335"/>
                  <a:pt x="5163" y="1317"/>
                </a:cubicBezTo>
                <a:lnTo>
                  <a:pt x="5163" y="1315"/>
                </a:lnTo>
                <a:cubicBezTo>
                  <a:pt x="5560" y="1117"/>
                  <a:pt x="5891" y="1232"/>
                  <a:pt x="6240" y="1354"/>
                </a:cubicBezTo>
                <a:cubicBezTo>
                  <a:pt x="6472" y="1435"/>
                  <a:pt x="6707" y="1518"/>
                  <a:pt x="6971" y="1518"/>
                </a:cubicBezTo>
                <a:cubicBezTo>
                  <a:pt x="7165" y="1518"/>
                  <a:pt x="7377" y="1472"/>
                  <a:pt x="7610" y="1350"/>
                </a:cubicBezTo>
                <a:lnTo>
                  <a:pt x="7610" y="2921"/>
                </a:lnTo>
                <a:cubicBezTo>
                  <a:pt x="7062" y="3224"/>
                  <a:pt x="6653" y="3080"/>
                  <a:pt x="6256" y="2941"/>
                </a:cubicBezTo>
                <a:cubicBezTo>
                  <a:pt x="5867" y="2805"/>
                  <a:pt x="5499" y="2677"/>
                  <a:pt x="5039" y="2954"/>
                </a:cubicBezTo>
                <a:cubicBezTo>
                  <a:pt x="4524" y="3211"/>
                  <a:pt x="4129" y="3074"/>
                  <a:pt x="3748" y="2941"/>
                </a:cubicBezTo>
                <a:cubicBezTo>
                  <a:pt x="3371" y="2808"/>
                  <a:pt x="3013" y="2683"/>
                  <a:pt x="2570" y="2930"/>
                </a:cubicBezTo>
                <a:cubicBezTo>
                  <a:pt x="2012" y="3248"/>
                  <a:pt x="1609" y="3098"/>
                  <a:pt x="1217" y="2951"/>
                </a:cubicBezTo>
                <a:cubicBezTo>
                  <a:pt x="851" y="2814"/>
                  <a:pt x="504" y="2685"/>
                  <a:pt x="64" y="2930"/>
                </a:cubicBezTo>
                <a:lnTo>
                  <a:pt x="66" y="1361"/>
                </a:lnTo>
                <a:moveTo>
                  <a:pt x="7612" y="65"/>
                </a:moveTo>
                <a:lnTo>
                  <a:pt x="7612" y="1276"/>
                </a:lnTo>
                <a:cubicBezTo>
                  <a:pt x="7067" y="1574"/>
                  <a:pt x="6659" y="1431"/>
                  <a:pt x="6262" y="1293"/>
                </a:cubicBezTo>
                <a:cubicBezTo>
                  <a:pt x="5874" y="1158"/>
                  <a:pt x="5505" y="1029"/>
                  <a:pt x="5045" y="1306"/>
                </a:cubicBezTo>
                <a:cubicBezTo>
                  <a:pt x="4531" y="1564"/>
                  <a:pt x="4136" y="1426"/>
                  <a:pt x="3754" y="1293"/>
                </a:cubicBezTo>
                <a:cubicBezTo>
                  <a:pt x="3377" y="1162"/>
                  <a:pt x="3019" y="1036"/>
                  <a:pt x="2577" y="1282"/>
                </a:cubicBezTo>
                <a:cubicBezTo>
                  <a:pt x="2019" y="1601"/>
                  <a:pt x="1615" y="1450"/>
                  <a:pt x="1224" y="1304"/>
                </a:cubicBezTo>
                <a:cubicBezTo>
                  <a:pt x="855" y="1169"/>
                  <a:pt x="508" y="1038"/>
                  <a:pt x="66" y="1287"/>
                </a:cubicBezTo>
                <a:lnTo>
                  <a:pt x="66" y="65"/>
                </a:lnTo>
                <a:lnTo>
                  <a:pt x="7612" y="65"/>
                </a:lnTo>
                <a:moveTo>
                  <a:pt x="66" y="4650"/>
                </a:moveTo>
                <a:cubicBezTo>
                  <a:pt x="493" y="4402"/>
                  <a:pt x="831" y="4528"/>
                  <a:pt x="1191" y="4661"/>
                </a:cubicBezTo>
                <a:cubicBezTo>
                  <a:pt x="1420" y="4746"/>
                  <a:pt x="1652" y="4833"/>
                  <a:pt x="1916" y="4833"/>
                </a:cubicBezTo>
                <a:cubicBezTo>
                  <a:pt x="2106" y="4833"/>
                  <a:pt x="2313" y="4788"/>
                  <a:pt x="2548" y="4663"/>
                </a:cubicBezTo>
                <a:lnTo>
                  <a:pt x="2551" y="4666"/>
                </a:lnTo>
                <a:cubicBezTo>
                  <a:pt x="2991" y="4395"/>
                  <a:pt x="3347" y="4519"/>
                  <a:pt x="3724" y="4650"/>
                </a:cubicBezTo>
                <a:cubicBezTo>
                  <a:pt x="3955" y="4731"/>
                  <a:pt x="4190" y="4814"/>
                  <a:pt x="4454" y="4814"/>
                </a:cubicBezTo>
                <a:cubicBezTo>
                  <a:pt x="4664" y="4812"/>
                  <a:pt x="4871" y="4761"/>
                  <a:pt x="5056" y="4663"/>
                </a:cubicBezTo>
                <a:lnTo>
                  <a:pt x="5063" y="4659"/>
                </a:lnTo>
                <a:cubicBezTo>
                  <a:pt x="5091" y="4644"/>
                  <a:pt x="5122" y="4628"/>
                  <a:pt x="5152" y="4611"/>
                </a:cubicBezTo>
                <a:lnTo>
                  <a:pt x="5152" y="4609"/>
                </a:lnTo>
                <a:cubicBezTo>
                  <a:pt x="5549" y="4410"/>
                  <a:pt x="5881" y="4526"/>
                  <a:pt x="6229" y="4648"/>
                </a:cubicBezTo>
                <a:cubicBezTo>
                  <a:pt x="6461" y="4729"/>
                  <a:pt x="6696" y="4812"/>
                  <a:pt x="6960" y="4812"/>
                </a:cubicBezTo>
                <a:cubicBezTo>
                  <a:pt x="7158" y="4812"/>
                  <a:pt x="7372" y="4766"/>
                  <a:pt x="7610" y="4637"/>
                </a:cubicBezTo>
                <a:lnTo>
                  <a:pt x="7610" y="6207"/>
                </a:lnTo>
                <a:cubicBezTo>
                  <a:pt x="7058" y="6517"/>
                  <a:pt x="6644" y="6373"/>
                  <a:pt x="6245" y="6233"/>
                </a:cubicBezTo>
                <a:cubicBezTo>
                  <a:pt x="5857" y="6098"/>
                  <a:pt x="5488" y="5970"/>
                  <a:pt x="5028" y="6247"/>
                </a:cubicBezTo>
                <a:cubicBezTo>
                  <a:pt x="4513" y="6504"/>
                  <a:pt x="4119" y="6366"/>
                  <a:pt x="3737" y="6233"/>
                </a:cubicBezTo>
                <a:cubicBezTo>
                  <a:pt x="3360" y="6103"/>
                  <a:pt x="3002" y="5976"/>
                  <a:pt x="2559" y="6223"/>
                </a:cubicBezTo>
                <a:cubicBezTo>
                  <a:pt x="2001" y="6541"/>
                  <a:pt x="1598" y="6390"/>
                  <a:pt x="1206" y="6244"/>
                </a:cubicBezTo>
                <a:cubicBezTo>
                  <a:pt x="844" y="6111"/>
                  <a:pt x="502" y="5983"/>
                  <a:pt x="66" y="6218"/>
                </a:cubicBezTo>
                <a:lnTo>
                  <a:pt x="66" y="4650"/>
                </a:lnTo>
                <a:moveTo>
                  <a:pt x="66" y="9204"/>
                </a:moveTo>
                <a:lnTo>
                  <a:pt x="66" y="7954"/>
                </a:lnTo>
                <a:cubicBezTo>
                  <a:pt x="500" y="7692"/>
                  <a:pt x="844" y="7819"/>
                  <a:pt x="1206" y="7956"/>
                </a:cubicBezTo>
                <a:cubicBezTo>
                  <a:pt x="1435" y="8041"/>
                  <a:pt x="1667" y="8128"/>
                  <a:pt x="1931" y="8128"/>
                </a:cubicBezTo>
                <a:cubicBezTo>
                  <a:pt x="2121" y="8128"/>
                  <a:pt x="2328" y="8083"/>
                  <a:pt x="2564" y="7958"/>
                </a:cubicBezTo>
                <a:lnTo>
                  <a:pt x="2566" y="7961"/>
                </a:lnTo>
                <a:cubicBezTo>
                  <a:pt x="3006" y="7690"/>
                  <a:pt x="3362" y="7814"/>
                  <a:pt x="3739" y="7945"/>
                </a:cubicBezTo>
                <a:cubicBezTo>
                  <a:pt x="3970" y="8026"/>
                  <a:pt x="4206" y="8109"/>
                  <a:pt x="4470" y="8109"/>
                </a:cubicBezTo>
                <a:cubicBezTo>
                  <a:pt x="4679" y="8107"/>
                  <a:pt x="4886" y="8056"/>
                  <a:pt x="5071" y="7961"/>
                </a:cubicBezTo>
                <a:lnTo>
                  <a:pt x="5078" y="7956"/>
                </a:lnTo>
                <a:cubicBezTo>
                  <a:pt x="5106" y="7941"/>
                  <a:pt x="5137" y="7926"/>
                  <a:pt x="5167" y="7908"/>
                </a:cubicBezTo>
                <a:lnTo>
                  <a:pt x="5167" y="7906"/>
                </a:lnTo>
                <a:cubicBezTo>
                  <a:pt x="5564" y="7708"/>
                  <a:pt x="5896" y="7823"/>
                  <a:pt x="6245" y="7945"/>
                </a:cubicBezTo>
                <a:cubicBezTo>
                  <a:pt x="6476" y="8026"/>
                  <a:pt x="6711" y="8109"/>
                  <a:pt x="6975" y="8109"/>
                </a:cubicBezTo>
                <a:cubicBezTo>
                  <a:pt x="7169" y="8109"/>
                  <a:pt x="7377" y="8065"/>
                  <a:pt x="7610" y="7943"/>
                </a:cubicBezTo>
                <a:lnTo>
                  <a:pt x="7610" y="9204"/>
                </a:lnTo>
                <a:lnTo>
                  <a:pt x="66" y="9204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89" name=""/>
          <p:cNvSpPr/>
          <p:nvPr/>
        </p:nvSpPr>
        <p:spPr>
          <a:xfrm>
            <a:off x="11961360" y="2264400"/>
            <a:ext cx="3292200" cy="3056760"/>
          </a:xfrm>
          <a:custGeom>
            <a:avLst/>
            <a:gdLst/>
            <a:ahLst/>
            <a:rect l="0" t="0" r="r" b="b"/>
            <a:pathLst>
              <a:path w="9151" h="8543">
                <a:moveTo>
                  <a:pt x="9118" y="8542"/>
                </a:moveTo>
                <a:cubicBezTo>
                  <a:pt x="9102" y="8542"/>
                  <a:pt x="9089" y="8530"/>
                  <a:pt x="9087" y="8516"/>
                </a:cubicBezTo>
                <a:lnTo>
                  <a:pt x="8919" y="6894"/>
                </a:lnTo>
                <a:cubicBezTo>
                  <a:pt x="8841" y="6142"/>
                  <a:pt x="8363" y="5495"/>
                  <a:pt x="7670" y="5198"/>
                </a:cubicBezTo>
                <a:lnTo>
                  <a:pt x="5796" y="4480"/>
                </a:lnTo>
                <a:cubicBezTo>
                  <a:pt x="5626" y="4407"/>
                  <a:pt x="5568" y="4267"/>
                  <a:pt x="5525" y="4053"/>
                </a:cubicBezTo>
                <a:lnTo>
                  <a:pt x="5323" y="3205"/>
                </a:lnTo>
                <a:cubicBezTo>
                  <a:pt x="5321" y="3195"/>
                  <a:pt x="5323" y="3185"/>
                  <a:pt x="5329" y="3179"/>
                </a:cubicBezTo>
                <a:cubicBezTo>
                  <a:pt x="5335" y="3171"/>
                  <a:pt x="5345" y="3167"/>
                  <a:pt x="5355" y="3169"/>
                </a:cubicBezTo>
                <a:lnTo>
                  <a:pt x="5357" y="3169"/>
                </a:lnTo>
                <a:cubicBezTo>
                  <a:pt x="5558" y="3187"/>
                  <a:pt x="5867" y="2955"/>
                  <a:pt x="5926" y="2465"/>
                </a:cubicBezTo>
                <a:cubicBezTo>
                  <a:pt x="5989" y="1951"/>
                  <a:pt x="5910" y="1146"/>
                  <a:pt x="5908" y="1138"/>
                </a:cubicBezTo>
                <a:cubicBezTo>
                  <a:pt x="5906" y="1122"/>
                  <a:pt x="5918" y="1106"/>
                  <a:pt x="5936" y="1104"/>
                </a:cubicBezTo>
                <a:cubicBezTo>
                  <a:pt x="5954" y="1102"/>
                  <a:pt x="5968" y="1114"/>
                  <a:pt x="5968" y="1130"/>
                </a:cubicBezTo>
                <a:cubicBezTo>
                  <a:pt x="5968" y="1138"/>
                  <a:pt x="6049" y="1949"/>
                  <a:pt x="5987" y="2469"/>
                </a:cubicBezTo>
                <a:cubicBezTo>
                  <a:pt x="5946" y="2795"/>
                  <a:pt x="5720" y="3226"/>
                  <a:pt x="5392" y="3228"/>
                </a:cubicBezTo>
                <a:lnTo>
                  <a:pt x="5586" y="4039"/>
                </a:lnTo>
                <a:cubicBezTo>
                  <a:pt x="5626" y="4239"/>
                  <a:pt x="5675" y="4360"/>
                  <a:pt x="5821" y="4423"/>
                </a:cubicBezTo>
                <a:lnTo>
                  <a:pt x="7694" y="5139"/>
                </a:lnTo>
                <a:cubicBezTo>
                  <a:pt x="8410" y="5444"/>
                  <a:pt x="8901" y="6112"/>
                  <a:pt x="8982" y="6886"/>
                </a:cubicBezTo>
                <a:lnTo>
                  <a:pt x="9148" y="8508"/>
                </a:lnTo>
                <a:cubicBezTo>
                  <a:pt x="9150" y="8524"/>
                  <a:pt x="9138" y="8540"/>
                  <a:pt x="9122" y="8540"/>
                </a:cubicBezTo>
                <a:lnTo>
                  <a:pt x="9118" y="8540"/>
                </a:lnTo>
                <a:lnTo>
                  <a:pt x="9118" y="8542"/>
                </a:lnTo>
                <a:moveTo>
                  <a:pt x="4190" y="1978"/>
                </a:moveTo>
                <a:cubicBezTo>
                  <a:pt x="4174" y="1978"/>
                  <a:pt x="4160" y="1964"/>
                  <a:pt x="4160" y="1947"/>
                </a:cubicBezTo>
                <a:cubicBezTo>
                  <a:pt x="4160" y="1941"/>
                  <a:pt x="4162" y="1933"/>
                  <a:pt x="4166" y="1927"/>
                </a:cubicBezTo>
                <a:cubicBezTo>
                  <a:pt x="4216" y="1856"/>
                  <a:pt x="4311" y="1836"/>
                  <a:pt x="4386" y="1879"/>
                </a:cubicBezTo>
                <a:cubicBezTo>
                  <a:pt x="4400" y="1887"/>
                  <a:pt x="4406" y="1905"/>
                  <a:pt x="4400" y="1919"/>
                </a:cubicBezTo>
                <a:cubicBezTo>
                  <a:pt x="4392" y="1933"/>
                  <a:pt x="4374" y="1939"/>
                  <a:pt x="4360" y="1933"/>
                </a:cubicBezTo>
                <a:cubicBezTo>
                  <a:pt x="4358" y="1933"/>
                  <a:pt x="4358" y="1931"/>
                  <a:pt x="4356" y="1931"/>
                </a:cubicBezTo>
                <a:cubicBezTo>
                  <a:pt x="4307" y="1903"/>
                  <a:pt x="4245" y="1917"/>
                  <a:pt x="4212" y="1964"/>
                </a:cubicBezTo>
                <a:cubicBezTo>
                  <a:pt x="4208" y="1974"/>
                  <a:pt x="4200" y="1978"/>
                  <a:pt x="4190" y="1978"/>
                </a:cubicBezTo>
                <a:moveTo>
                  <a:pt x="32" y="8542"/>
                </a:moveTo>
                <a:cubicBezTo>
                  <a:pt x="30" y="8542"/>
                  <a:pt x="28" y="8542"/>
                  <a:pt x="28" y="8542"/>
                </a:cubicBezTo>
                <a:cubicBezTo>
                  <a:pt x="12" y="8540"/>
                  <a:pt x="0" y="8524"/>
                  <a:pt x="4" y="8508"/>
                </a:cubicBezTo>
                <a:lnTo>
                  <a:pt x="252" y="7005"/>
                </a:lnTo>
                <a:cubicBezTo>
                  <a:pt x="344" y="6470"/>
                  <a:pt x="631" y="5989"/>
                  <a:pt x="1062" y="5657"/>
                </a:cubicBezTo>
                <a:cubicBezTo>
                  <a:pt x="955" y="5501"/>
                  <a:pt x="874" y="5329"/>
                  <a:pt x="823" y="5147"/>
                </a:cubicBezTo>
                <a:cubicBezTo>
                  <a:pt x="708" y="4737"/>
                  <a:pt x="791" y="4362"/>
                  <a:pt x="1062" y="4065"/>
                </a:cubicBezTo>
                <a:cubicBezTo>
                  <a:pt x="1414" y="3681"/>
                  <a:pt x="1400" y="3416"/>
                  <a:pt x="1384" y="3133"/>
                </a:cubicBezTo>
                <a:cubicBezTo>
                  <a:pt x="1371" y="2908"/>
                  <a:pt x="1359" y="2675"/>
                  <a:pt x="1543" y="2390"/>
                </a:cubicBezTo>
                <a:cubicBezTo>
                  <a:pt x="1786" y="2014"/>
                  <a:pt x="2065" y="2010"/>
                  <a:pt x="2337" y="2004"/>
                </a:cubicBezTo>
                <a:cubicBezTo>
                  <a:pt x="2535" y="2000"/>
                  <a:pt x="2741" y="1996"/>
                  <a:pt x="2948" y="1856"/>
                </a:cubicBezTo>
                <a:cubicBezTo>
                  <a:pt x="3126" y="1735"/>
                  <a:pt x="3160" y="1517"/>
                  <a:pt x="3200" y="1264"/>
                </a:cubicBezTo>
                <a:cubicBezTo>
                  <a:pt x="3267" y="847"/>
                  <a:pt x="3348" y="327"/>
                  <a:pt x="4192" y="133"/>
                </a:cubicBezTo>
                <a:cubicBezTo>
                  <a:pt x="4771" y="0"/>
                  <a:pt x="5222" y="28"/>
                  <a:pt x="5535" y="218"/>
                </a:cubicBezTo>
                <a:cubicBezTo>
                  <a:pt x="5786" y="370"/>
                  <a:pt x="5904" y="596"/>
                  <a:pt x="5989" y="798"/>
                </a:cubicBezTo>
                <a:cubicBezTo>
                  <a:pt x="6033" y="904"/>
                  <a:pt x="6072" y="1015"/>
                  <a:pt x="6037" y="1090"/>
                </a:cubicBezTo>
                <a:cubicBezTo>
                  <a:pt x="6019" y="1126"/>
                  <a:pt x="5987" y="1152"/>
                  <a:pt x="5948" y="1163"/>
                </a:cubicBezTo>
                <a:cubicBezTo>
                  <a:pt x="5831" y="1201"/>
                  <a:pt x="5671" y="1223"/>
                  <a:pt x="5515" y="1245"/>
                </a:cubicBezTo>
                <a:cubicBezTo>
                  <a:pt x="5230" y="1286"/>
                  <a:pt x="4908" y="1330"/>
                  <a:pt x="4896" y="1480"/>
                </a:cubicBezTo>
                <a:cubicBezTo>
                  <a:pt x="4874" y="1757"/>
                  <a:pt x="4601" y="1893"/>
                  <a:pt x="4589" y="1899"/>
                </a:cubicBezTo>
                <a:cubicBezTo>
                  <a:pt x="4576" y="1905"/>
                  <a:pt x="4560" y="1901"/>
                  <a:pt x="4552" y="1891"/>
                </a:cubicBezTo>
                <a:cubicBezTo>
                  <a:pt x="4552" y="1889"/>
                  <a:pt x="4433" y="1751"/>
                  <a:pt x="4295" y="1751"/>
                </a:cubicBezTo>
                <a:cubicBezTo>
                  <a:pt x="4230" y="1751"/>
                  <a:pt x="4170" y="1783"/>
                  <a:pt x="4117" y="1848"/>
                </a:cubicBezTo>
                <a:cubicBezTo>
                  <a:pt x="3915" y="2089"/>
                  <a:pt x="4188" y="2421"/>
                  <a:pt x="4192" y="2425"/>
                </a:cubicBezTo>
                <a:cubicBezTo>
                  <a:pt x="4196" y="2431"/>
                  <a:pt x="4200" y="2437"/>
                  <a:pt x="4200" y="2445"/>
                </a:cubicBezTo>
                <a:lnTo>
                  <a:pt x="4200" y="4004"/>
                </a:lnTo>
                <a:cubicBezTo>
                  <a:pt x="4200" y="4194"/>
                  <a:pt x="4085" y="4366"/>
                  <a:pt x="3907" y="4435"/>
                </a:cubicBezTo>
                <a:lnTo>
                  <a:pt x="1600" y="5426"/>
                </a:lnTo>
                <a:cubicBezTo>
                  <a:pt x="1432" y="5493"/>
                  <a:pt x="1272" y="5582"/>
                  <a:pt x="1127" y="5689"/>
                </a:cubicBezTo>
                <a:cubicBezTo>
                  <a:pt x="1125" y="5691"/>
                  <a:pt x="1125" y="5691"/>
                  <a:pt x="1122" y="5693"/>
                </a:cubicBezTo>
                <a:cubicBezTo>
                  <a:pt x="1120" y="5695"/>
                  <a:pt x="1118" y="5695"/>
                  <a:pt x="1116" y="5697"/>
                </a:cubicBezTo>
                <a:cubicBezTo>
                  <a:pt x="689" y="6019"/>
                  <a:pt x="400" y="6492"/>
                  <a:pt x="311" y="7021"/>
                </a:cubicBezTo>
                <a:lnTo>
                  <a:pt x="60" y="8516"/>
                </a:lnTo>
                <a:cubicBezTo>
                  <a:pt x="58" y="8530"/>
                  <a:pt x="46" y="8542"/>
                  <a:pt x="32" y="8542"/>
                </a:cubicBezTo>
                <a:moveTo>
                  <a:pt x="4839" y="113"/>
                </a:moveTo>
                <a:cubicBezTo>
                  <a:pt x="4625" y="115"/>
                  <a:pt x="4412" y="143"/>
                  <a:pt x="4206" y="194"/>
                </a:cubicBezTo>
                <a:cubicBezTo>
                  <a:pt x="3403" y="380"/>
                  <a:pt x="3328" y="855"/>
                  <a:pt x="3261" y="1276"/>
                </a:cubicBezTo>
                <a:cubicBezTo>
                  <a:pt x="3221" y="1531"/>
                  <a:pt x="3182" y="1773"/>
                  <a:pt x="2982" y="1909"/>
                </a:cubicBezTo>
                <a:cubicBezTo>
                  <a:pt x="2759" y="2059"/>
                  <a:pt x="2545" y="2065"/>
                  <a:pt x="2339" y="2069"/>
                </a:cubicBezTo>
                <a:cubicBezTo>
                  <a:pt x="2059" y="2075"/>
                  <a:pt x="1819" y="2079"/>
                  <a:pt x="1594" y="2427"/>
                </a:cubicBezTo>
                <a:cubicBezTo>
                  <a:pt x="1420" y="2698"/>
                  <a:pt x="1430" y="2908"/>
                  <a:pt x="1442" y="3133"/>
                </a:cubicBezTo>
                <a:cubicBezTo>
                  <a:pt x="1458" y="3414"/>
                  <a:pt x="1473" y="3705"/>
                  <a:pt x="1104" y="4108"/>
                </a:cubicBezTo>
                <a:cubicBezTo>
                  <a:pt x="843" y="4393"/>
                  <a:pt x="768" y="4737"/>
                  <a:pt x="878" y="5131"/>
                </a:cubicBezTo>
                <a:cubicBezTo>
                  <a:pt x="928" y="5305"/>
                  <a:pt x="1005" y="5471"/>
                  <a:pt x="1108" y="5620"/>
                </a:cubicBezTo>
                <a:cubicBezTo>
                  <a:pt x="1252" y="5515"/>
                  <a:pt x="1410" y="5430"/>
                  <a:pt x="1576" y="5364"/>
                </a:cubicBezTo>
                <a:lnTo>
                  <a:pt x="3882" y="4372"/>
                </a:lnTo>
                <a:cubicBezTo>
                  <a:pt x="4036" y="4312"/>
                  <a:pt x="4137" y="4164"/>
                  <a:pt x="4137" y="3998"/>
                </a:cubicBezTo>
                <a:lnTo>
                  <a:pt x="4137" y="2451"/>
                </a:lnTo>
                <a:cubicBezTo>
                  <a:pt x="4089" y="2388"/>
                  <a:pt x="4048" y="2317"/>
                  <a:pt x="4018" y="2243"/>
                </a:cubicBezTo>
                <a:cubicBezTo>
                  <a:pt x="3953" y="2073"/>
                  <a:pt x="3971" y="1923"/>
                  <a:pt x="4071" y="1806"/>
                </a:cubicBezTo>
                <a:cubicBezTo>
                  <a:pt x="4135" y="1727"/>
                  <a:pt x="4212" y="1688"/>
                  <a:pt x="4295" y="1688"/>
                </a:cubicBezTo>
                <a:cubicBezTo>
                  <a:pt x="4429" y="1688"/>
                  <a:pt x="4540" y="1790"/>
                  <a:pt x="4580" y="1832"/>
                </a:cubicBezTo>
                <a:cubicBezTo>
                  <a:pt x="4641" y="1798"/>
                  <a:pt x="4819" y="1676"/>
                  <a:pt x="4835" y="1474"/>
                </a:cubicBezTo>
                <a:cubicBezTo>
                  <a:pt x="4852" y="1276"/>
                  <a:pt x="5183" y="1229"/>
                  <a:pt x="5507" y="1185"/>
                </a:cubicBezTo>
                <a:cubicBezTo>
                  <a:pt x="5659" y="1163"/>
                  <a:pt x="5819" y="1142"/>
                  <a:pt x="5930" y="1104"/>
                </a:cubicBezTo>
                <a:cubicBezTo>
                  <a:pt x="5952" y="1098"/>
                  <a:pt x="5970" y="1084"/>
                  <a:pt x="5983" y="1063"/>
                </a:cubicBezTo>
                <a:cubicBezTo>
                  <a:pt x="6007" y="1011"/>
                  <a:pt x="5968" y="910"/>
                  <a:pt x="5932" y="821"/>
                </a:cubicBezTo>
                <a:cubicBezTo>
                  <a:pt x="5837" y="592"/>
                  <a:pt x="5639" y="113"/>
                  <a:pt x="4839" y="113"/>
                </a:cubicBezTo>
                <a:moveTo>
                  <a:pt x="5792" y="1703"/>
                </a:moveTo>
                <a:cubicBezTo>
                  <a:pt x="5776" y="1703"/>
                  <a:pt x="5762" y="1688"/>
                  <a:pt x="5762" y="1672"/>
                </a:cubicBezTo>
                <a:lnTo>
                  <a:pt x="5762" y="1632"/>
                </a:lnTo>
                <a:cubicBezTo>
                  <a:pt x="5762" y="1616"/>
                  <a:pt x="5776" y="1601"/>
                  <a:pt x="5792" y="1601"/>
                </a:cubicBezTo>
                <a:cubicBezTo>
                  <a:pt x="5809" y="1601"/>
                  <a:pt x="5823" y="1616"/>
                  <a:pt x="5823" y="1632"/>
                </a:cubicBezTo>
                <a:lnTo>
                  <a:pt x="5823" y="1672"/>
                </a:lnTo>
                <a:cubicBezTo>
                  <a:pt x="5823" y="1690"/>
                  <a:pt x="5809" y="1703"/>
                  <a:pt x="5792" y="1703"/>
                </a:cubicBezTo>
                <a:moveTo>
                  <a:pt x="5169" y="1703"/>
                </a:moveTo>
                <a:cubicBezTo>
                  <a:pt x="5153" y="1703"/>
                  <a:pt x="5139" y="1688"/>
                  <a:pt x="5139" y="1672"/>
                </a:cubicBezTo>
                <a:lnTo>
                  <a:pt x="5139" y="1632"/>
                </a:lnTo>
                <a:cubicBezTo>
                  <a:pt x="5139" y="1616"/>
                  <a:pt x="5153" y="1601"/>
                  <a:pt x="5169" y="1601"/>
                </a:cubicBezTo>
                <a:cubicBezTo>
                  <a:pt x="5185" y="1601"/>
                  <a:pt x="5200" y="1616"/>
                  <a:pt x="5200" y="1632"/>
                </a:cubicBezTo>
                <a:lnTo>
                  <a:pt x="5200" y="1672"/>
                </a:lnTo>
                <a:cubicBezTo>
                  <a:pt x="5200" y="1690"/>
                  <a:pt x="5187" y="1703"/>
                  <a:pt x="5169" y="1703"/>
                </a:cubicBezTo>
                <a:moveTo>
                  <a:pt x="5487" y="2475"/>
                </a:moveTo>
                <a:cubicBezTo>
                  <a:pt x="5347" y="2475"/>
                  <a:pt x="5299" y="2398"/>
                  <a:pt x="5297" y="2394"/>
                </a:cubicBezTo>
                <a:cubicBezTo>
                  <a:pt x="5289" y="2380"/>
                  <a:pt x="5293" y="2362"/>
                  <a:pt x="5307" y="2352"/>
                </a:cubicBezTo>
                <a:cubicBezTo>
                  <a:pt x="5321" y="2344"/>
                  <a:pt x="5339" y="2348"/>
                  <a:pt x="5349" y="2362"/>
                </a:cubicBezTo>
                <a:cubicBezTo>
                  <a:pt x="5351" y="2364"/>
                  <a:pt x="5390" y="2421"/>
                  <a:pt x="5507" y="2413"/>
                </a:cubicBezTo>
                <a:cubicBezTo>
                  <a:pt x="5620" y="2404"/>
                  <a:pt x="5637" y="2352"/>
                  <a:pt x="5637" y="2350"/>
                </a:cubicBezTo>
                <a:cubicBezTo>
                  <a:pt x="5641" y="2334"/>
                  <a:pt x="5657" y="2324"/>
                  <a:pt x="5673" y="2328"/>
                </a:cubicBezTo>
                <a:cubicBezTo>
                  <a:pt x="5689" y="2332"/>
                  <a:pt x="5699" y="2346"/>
                  <a:pt x="5695" y="2362"/>
                </a:cubicBezTo>
                <a:cubicBezTo>
                  <a:pt x="5695" y="2366"/>
                  <a:pt x="5673" y="2463"/>
                  <a:pt x="5511" y="2473"/>
                </a:cubicBezTo>
                <a:cubicBezTo>
                  <a:pt x="5503" y="2475"/>
                  <a:pt x="5495" y="2475"/>
                  <a:pt x="5487" y="2475"/>
                </a:cubicBezTo>
                <a:moveTo>
                  <a:pt x="5548" y="2095"/>
                </a:moveTo>
                <a:lnTo>
                  <a:pt x="5515" y="2095"/>
                </a:lnTo>
                <a:cubicBezTo>
                  <a:pt x="5499" y="2095"/>
                  <a:pt x="5485" y="2081"/>
                  <a:pt x="5485" y="2065"/>
                </a:cubicBezTo>
                <a:cubicBezTo>
                  <a:pt x="5485" y="2048"/>
                  <a:pt x="5499" y="2034"/>
                  <a:pt x="5515" y="2034"/>
                </a:cubicBezTo>
                <a:lnTo>
                  <a:pt x="5548" y="2034"/>
                </a:lnTo>
                <a:cubicBezTo>
                  <a:pt x="5586" y="2034"/>
                  <a:pt x="5616" y="2004"/>
                  <a:pt x="5616" y="1968"/>
                </a:cubicBezTo>
                <a:cubicBezTo>
                  <a:pt x="5616" y="1957"/>
                  <a:pt x="5614" y="1949"/>
                  <a:pt x="5610" y="1941"/>
                </a:cubicBezTo>
                <a:lnTo>
                  <a:pt x="5487" y="1654"/>
                </a:lnTo>
                <a:cubicBezTo>
                  <a:pt x="5481" y="1638"/>
                  <a:pt x="5487" y="1622"/>
                  <a:pt x="5503" y="1614"/>
                </a:cubicBezTo>
                <a:cubicBezTo>
                  <a:pt x="5519" y="1606"/>
                  <a:pt x="5535" y="1614"/>
                  <a:pt x="5544" y="1630"/>
                </a:cubicBezTo>
                <a:lnTo>
                  <a:pt x="5667" y="1917"/>
                </a:lnTo>
                <a:cubicBezTo>
                  <a:pt x="5695" y="1982"/>
                  <a:pt x="5665" y="2059"/>
                  <a:pt x="5600" y="2085"/>
                </a:cubicBezTo>
                <a:cubicBezTo>
                  <a:pt x="5582" y="2091"/>
                  <a:pt x="5564" y="2095"/>
                  <a:pt x="5548" y="2095"/>
                </a:cubicBezTo>
                <a:moveTo>
                  <a:pt x="5007" y="1569"/>
                </a:moveTo>
                <a:cubicBezTo>
                  <a:pt x="5001" y="1569"/>
                  <a:pt x="4995" y="1567"/>
                  <a:pt x="4991" y="1563"/>
                </a:cubicBezTo>
                <a:cubicBezTo>
                  <a:pt x="4977" y="1553"/>
                  <a:pt x="4973" y="1535"/>
                  <a:pt x="4983" y="1521"/>
                </a:cubicBezTo>
                <a:cubicBezTo>
                  <a:pt x="5011" y="1478"/>
                  <a:pt x="5052" y="1446"/>
                  <a:pt x="5100" y="1428"/>
                </a:cubicBezTo>
                <a:cubicBezTo>
                  <a:pt x="5141" y="1411"/>
                  <a:pt x="5185" y="1413"/>
                  <a:pt x="5224" y="1430"/>
                </a:cubicBezTo>
                <a:cubicBezTo>
                  <a:pt x="5238" y="1438"/>
                  <a:pt x="5244" y="1456"/>
                  <a:pt x="5236" y="1470"/>
                </a:cubicBezTo>
                <a:cubicBezTo>
                  <a:pt x="5228" y="1484"/>
                  <a:pt x="5212" y="1490"/>
                  <a:pt x="5198" y="1484"/>
                </a:cubicBezTo>
                <a:cubicBezTo>
                  <a:pt x="5171" y="1476"/>
                  <a:pt x="5145" y="1476"/>
                  <a:pt x="5119" y="1486"/>
                </a:cubicBezTo>
                <a:cubicBezTo>
                  <a:pt x="5084" y="1500"/>
                  <a:pt x="5054" y="1525"/>
                  <a:pt x="5034" y="1555"/>
                </a:cubicBezTo>
                <a:cubicBezTo>
                  <a:pt x="5028" y="1563"/>
                  <a:pt x="5017" y="1569"/>
                  <a:pt x="5007" y="1569"/>
                </a:cubicBezTo>
                <a:moveTo>
                  <a:pt x="5918" y="1508"/>
                </a:moveTo>
                <a:cubicBezTo>
                  <a:pt x="5908" y="1508"/>
                  <a:pt x="5898" y="1504"/>
                  <a:pt x="5894" y="1494"/>
                </a:cubicBezTo>
                <a:cubicBezTo>
                  <a:pt x="5871" y="1464"/>
                  <a:pt x="5843" y="1442"/>
                  <a:pt x="5809" y="1428"/>
                </a:cubicBezTo>
                <a:cubicBezTo>
                  <a:pt x="5784" y="1417"/>
                  <a:pt x="5756" y="1417"/>
                  <a:pt x="5730" y="1425"/>
                </a:cubicBezTo>
                <a:cubicBezTo>
                  <a:pt x="5716" y="1434"/>
                  <a:pt x="5697" y="1428"/>
                  <a:pt x="5689" y="1411"/>
                </a:cubicBezTo>
                <a:cubicBezTo>
                  <a:pt x="5681" y="1397"/>
                  <a:pt x="5687" y="1379"/>
                  <a:pt x="5703" y="1371"/>
                </a:cubicBezTo>
                <a:cubicBezTo>
                  <a:pt x="5744" y="1355"/>
                  <a:pt x="5788" y="1355"/>
                  <a:pt x="5827" y="1369"/>
                </a:cubicBezTo>
                <a:cubicBezTo>
                  <a:pt x="5873" y="1387"/>
                  <a:pt x="5914" y="1419"/>
                  <a:pt x="5944" y="1462"/>
                </a:cubicBezTo>
                <a:cubicBezTo>
                  <a:pt x="5954" y="1476"/>
                  <a:pt x="5950" y="1494"/>
                  <a:pt x="5936" y="1504"/>
                </a:cubicBezTo>
                <a:cubicBezTo>
                  <a:pt x="5930" y="1506"/>
                  <a:pt x="5924" y="1508"/>
                  <a:pt x="5918" y="1508"/>
                </a:cubicBezTo>
                <a:moveTo>
                  <a:pt x="4198" y="2722"/>
                </a:moveTo>
                <a:cubicBezTo>
                  <a:pt x="4058" y="2722"/>
                  <a:pt x="3945" y="2609"/>
                  <a:pt x="3945" y="2469"/>
                </a:cubicBezTo>
                <a:cubicBezTo>
                  <a:pt x="3945" y="2453"/>
                  <a:pt x="3959" y="2439"/>
                  <a:pt x="3975" y="2439"/>
                </a:cubicBezTo>
                <a:cubicBezTo>
                  <a:pt x="3992" y="2439"/>
                  <a:pt x="4006" y="2453"/>
                  <a:pt x="4006" y="2469"/>
                </a:cubicBezTo>
                <a:cubicBezTo>
                  <a:pt x="4006" y="2574"/>
                  <a:pt x="4093" y="2661"/>
                  <a:pt x="4198" y="2661"/>
                </a:cubicBezTo>
                <a:cubicBezTo>
                  <a:pt x="4303" y="2661"/>
                  <a:pt x="4390" y="2574"/>
                  <a:pt x="4390" y="2469"/>
                </a:cubicBezTo>
                <a:cubicBezTo>
                  <a:pt x="4390" y="2364"/>
                  <a:pt x="4303" y="2277"/>
                  <a:pt x="4198" y="2277"/>
                </a:cubicBezTo>
                <a:cubicBezTo>
                  <a:pt x="4182" y="2277"/>
                  <a:pt x="4168" y="2263"/>
                  <a:pt x="4168" y="2247"/>
                </a:cubicBezTo>
                <a:cubicBezTo>
                  <a:pt x="4168" y="2231"/>
                  <a:pt x="4182" y="2216"/>
                  <a:pt x="4198" y="2216"/>
                </a:cubicBezTo>
                <a:cubicBezTo>
                  <a:pt x="4338" y="2216"/>
                  <a:pt x="4451" y="2330"/>
                  <a:pt x="4451" y="2469"/>
                </a:cubicBezTo>
                <a:cubicBezTo>
                  <a:pt x="4451" y="2609"/>
                  <a:pt x="4340" y="2722"/>
                  <a:pt x="4198" y="2722"/>
                </a:cubicBezTo>
                <a:moveTo>
                  <a:pt x="5109" y="3875"/>
                </a:moveTo>
                <a:cubicBezTo>
                  <a:pt x="4805" y="3875"/>
                  <a:pt x="4186" y="3729"/>
                  <a:pt x="4160" y="3721"/>
                </a:cubicBezTo>
                <a:cubicBezTo>
                  <a:pt x="4143" y="3717"/>
                  <a:pt x="4133" y="3701"/>
                  <a:pt x="4137" y="3685"/>
                </a:cubicBezTo>
                <a:cubicBezTo>
                  <a:pt x="4141" y="3669"/>
                  <a:pt x="4158" y="3658"/>
                  <a:pt x="4174" y="3663"/>
                </a:cubicBezTo>
                <a:cubicBezTo>
                  <a:pt x="4180" y="3665"/>
                  <a:pt x="4811" y="3814"/>
                  <a:pt x="5109" y="3814"/>
                </a:cubicBezTo>
                <a:cubicBezTo>
                  <a:pt x="5386" y="3814"/>
                  <a:pt x="5452" y="3756"/>
                  <a:pt x="5452" y="3756"/>
                </a:cubicBezTo>
                <a:cubicBezTo>
                  <a:pt x="5465" y="3743"/>
                  <a:pt x="5483" y="3743"/>
                  <a:pt x="5495" y="3754"/>
                </a:cubicBezTo>
                <a:cubicBezTo>
                  <a:pt x="5507" y="3766"/>
                  <a:pt x="5507" y="3784"/>
                  <a:pt x="5497" y="3796"/>
                </a:cubicBezTo>
                <a:cubicBezTo>
                  <a:pt x="5491" y="3806"/>
                  <a:pt x="5418" y="3875"/>
                  <a:pt x="5109" y="3875"/>
                </a:cubicBez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90" name=""/>
          <p:cNvSpPr txBox="1"/>
          <p:nvPr/>
        </p:nvSpPr>
        <p:spPr>
          <a:xfrm>
            <a:off x="1028520" y="1401120"/>
            <a:ext cx="9403920" cy="70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800" spc="-1" strike="noStrike">
                <a:solidFill>
                  <a:srgbClr val="191824"/>
                </a:solidFill>
                <a:latin typeface="HKGrotesk"/>
              </a:rPr>
              <a:t>people who exercise report</a:t>
            </a:r>
            <a:endParaRPr b="0" lang="en-US" sz="4800" spc="-1" strike="noStrike">
              <a:latin typeface="Times New Roman"/>
            </a:endParaRPr>
          </a:p>
        </p:txBody>
      </p:sp>
      <p:sp>
        <p:nvSpPr>
          <p:cNvPr id="91" name=""/>
          <p:cNvSpPr txBox="1"/>
          <p:nvPr/>
        </p:nvSpPr>
        <p:spPr>
          <a:xfrm>
            <a:off x="1028520" y="4756680"/>
            <a:ext cx="10860840" cy="70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800" spc="-1" strike="noStrike">
                <a:solidFill>
                  <a:srgbClr val="191824"/>
                </a:solidFill>
                <a:latin typeface="HKGrotesk"/>
              </a:rPr>
              <a:t>less days of poor mental health</a:t>
            </a:r>
            <a:endParaRPr b="0" lang="en-US" sz="4800" spc="-1" strike="noStrike">
              <a:latin typeface="Times New Roman"/>
            </a:endParaRPr>
          </a:p>
        </p:txBody>
      </p:sp>
      <p:sp>
        <p:nvSpPr>
          <p:cNvPr id="92" name=""/>
          <p:cNvSpPr txBox="1"/>
          <p:nvPr/>
        </p:nvSpPr>
        <p:spPr>
          <a:xfrm>
            <a:off x="1028520" y="5480280"/>
            <a:ext cx="8527680" cy="70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4800" spc="-1" strike="noStrike">
                <a:solidFill>
                  <a:srgbClr val="191824"/>
                </a:solidFill>
                <a:latin typeface="HKGrotesk"/>
              </a:rPr>
              <a:t>than who didnt exercise.</a:t>
            </a:r>
            <a:endParaRPr b="0" lang="en-US" sz="4800" spc="-1" strike="noStrike">
              <a:latin typeface="Times New Roman"/>
            </a:endParaRPr>
          </a:p>
        </p:txBody>
      </p:sp>
      <p:sp>
        <p:nvSpPr>
          <p:cNvPr id="93" name=""/>
          <p:cNvSpPr txBox="1"/>
          <p:nvPr/>
        </p:nvSpPr>
        <p:spPr>
          <a:xfrm>
            <a:off x="1028520" y="2024640"/>
            <a:ext cx="8149680" cy="29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200" spc="-1" strike="noStrike">
                <a:solidFill>
                  <a:srgbClr val="191824"/>
                </a:solidFill>
                <a:latin typeface="HKGroteskMedium"/>
              </a:rPr>
              <a:t>43.2%</a:t>
            </a:r>
            <a:endParaRPr b="0" lang="en-US" sz="20200" spc="-1" strike="noStrike">
              <a:latin typeface="Times New Roman"/>
            </a:endParaRPr>
          </a:p>
        </p:txBody>
      </p:sp>
      <p:sp>
        <p:nvSpPr>
          <p:cNvPr id="94" name=""/>
          <p:cNvSpPr txBox="1"/>
          <p:nvPr/>
        </p:nvSpPr>
        <p:spPr>
          <a:xfrm>
            <a:off x="1028520" y="6924240"/>
            <a:ext cx="1421064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191824"/>
                </a:solidFill>
                <a:latin typeface="HKGroteskMedium"/>
              </a:rPr>
              <a:t>Sooner or later, we reach a point where we realize why we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95" name=""/>
          <p:cNvSpPr txBox="1"/>
          <p:nvPr/>
        </p:nvSpPr>
        <p:spPr>
          <a:xfrm>
            <a:off x="1028520" y="7495560"/>
            <a:ext cx="1601640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191824"/>
                </a:solidFill>
                <a:latin typeface="HKGroteskMedium"/>
              </a:rPr>
              <a:t>shouldn't take our health for granted. And we want to help people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96" name=""/>
          <p:cNvSpPr txBox="1"/>
          <p:nvPr/>
        </p:nvSpPr>
        <p:spPr>
          <a:xfrm>
            <a:off x="1028520" y="8067240"/>
            <a:ext cx="1647972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191824"/>
                </a:solidFill>
                <a:latin typeface="HKGroteskMedium"/>
              </a:rPr>
              <a:t>who are getting started on thier journey to be in their finest health. </a:t>
            </a:r>
            <a:endParaRPr b="0" lang="en-US" sz="3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98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99" name=""/>
          <p:cNvSpPr/>
          <p:nvPr/>
        </p:nvSpPr>
        <p:spPr>
          <a:xfrm>
            <a:off x="2178000" y="6154920"/>
            <a:ext cx="143280" cy="142920"/>
          </a:xfrm>
          <a:custGeom>
            <a:avLst/>
            <a:gdLst/>
            <a:ahLst/>
            <a:rect l="0" t="0" r="r" b="b"/>
            <a:pathLst>
              <a:path w="399" h="398">
                <a:moveTo>
                  <a:pt x="398" y="199"/>
                </a:moveTo>
                <a:cubicBezTo>
                  <a:pt x="398" y="212"/>
                  <a:pt x="397" y="225"/>
                  <a:pt x="394" y="238"/>
                </a:cubicBezTo>
                <a:cubicBezTo>
                  <a:pt x="392" y="251"/>
                  <a:pt x="388" y="263"/>
                  <a:pt x="383" y="275"/>
                </a:cubicBezTo>
                <a:cubicBezTo>
                  <a:pt x="378" y="287"/>
                  <a:pt x="372" y="298"/>
                  <a:pt x="365" y="309"/>
                </a:cubicBezTo>
                <a:cubicBezTo>
                  <a:pt x="357" y="320"/>
                  <a:pt x="349" y="330"/>
                  <a:pt x="340" y="339"/>
                </a:cubicBezTo>
                <a:cubicBezTo>
                  <a:pt x="331" y="349"/>
                  <a:pt x="321" y="357"/>
                  <a:pt x="310" y="364"/>
                </a:cubicBezTo>
                <a:cubicBezTo>
                  <a:pt x="299" y="371"/>
                  <a:pt x="288" y="377"/>
                  <a:pt x="276" y="382"/>
                </a:cubicBezTo>
                <a:cubicBezTo>
                  <a:pt x="264" y="387"/>
                  <a:pt x="251" y="391"/>
                  <a:pt x="238" y="394"/>
                </a:cubicBezTo>
                <a:cubicBezTo>
                  <a:pt x="226" y="396"/>
                  <a:pt x="213" y="397"/>
                  <a:pt x="200" y="397"/>
                </a:cubicBezTo>
                <a:cubicBezTo>
                  <a:pt x="187" y="397"/>
                  <a:pt x="174" y="396"/>
                  <a:pt x="161" y="394"/>
                </a:cubicBezTo>
                <a:cubicBezTo>
                  <a:pt x="148" y="391"/>
                  <a:pt x="136" y="387"/>
                  <a:pt x="124" y="382"/>
                </a:cubicBezTo>
                <a:cubicBezTo>
                  <a:pt x="112" y="377"/>
                  <a:pt x="100" y="371"/>
                  <a:pt x="89" y="364"/>
                </a:cubicBezTo>
                <a:cubicBezTo>
                  <a:pt x="78" y="357"/>
                  <a:pt x="68" y="349"/>
                  <a:pt x="58" y="339"/>
                </a:cubicBezTo>
                <a:cubicBezTo>
                  <a:pt x="49" y="330"/>
                  <a:pt x="41" y="320"/>
                  <a:pt x="34" y="309"/>
                </a:cubicBezTo>
                <a:cubicBezTo>
                  <a:pt x="26" y="298"/>
                  <a:pt x="20" y="287"/>
                  <a:pt x="15" y="275"/>
                </a:cubicBezTo>
                <a:cubicBezTo>
                  <a:pt x="10" y="263"/>
                  <a:pt x="7" y="251"/>
                  <a:pt x="4" y="238"/>
                </a:cubicBezTo>
                <a:cubicBezTo>
                  <a:pt x="2" y="225"/>
                  <a:pt x="0" y="212"/>
                  <a:pt x="0" y="199"/>
                </a:cubicBezTo>
                <a:cubicBezTo>
                  <a:pt x="0" y="186"/>
                  <a:pt x="2" y="173"/>
                  <a:pt x="4" y="160"/>
                </a:cubicBezTo>
                <a:cubicBezTo>
                  <a:pt x="7" y="148"/>
                  <a:pt x="10" y="135"/>
                  <a:pt x="15" y="122"/>
                </a:cubicBezTo>
                <a:cubicBezTo>
                  <a:pt x="20" y="110"/>
                  <a:pt x="26" y="99"/>
                  <a:pt x="34" y="88"/>
                </a:cubicBezTo>
                <a:cubicBezTo>
                  <a:pt x="41" y="77"/>
                  <a:pt x="49" y="67"/>
                  <a:pt x="58" y="58"/>
                </a:cubicBezTo>
                <a:cubicBezTo>
                  <a:pt x="68" y="48"/>
                  <a:pt x="78" y="40"/>
                  <a:pt x="89" y="33"/>
                </a:cubicBezTo>
                <a:cubicBezTo>
                  <a:pt x="100" y="26"/>
                  <a:pt x="112" y="20"/>
                  <a:pt x="124" y="15"/>
                </a:cubicBezTo>
                <a:cubicBezTo>
                  <a:pt x="136" y="10"/>
                  <a:pt x="148" y="6"/>
                  <a:pt x="161" y="3"/>
                </a:cubicBezTo>
                <a:cubicBezTo>
                  <a:pt x="174" y="1"/>
                  <a:pt x="187" y="0"/>
                  <a:pt x="200" y="0"/>
                </a:cubicBezTo>
                <a:cubicBezTo>
                  <a:pt x="213" y="0"/>
                  <a:pt x="226" y="1"/>
                  <a:pt x="238" y="3"/>
                </a:cubicBezTo>
                <a:cubicBezTo>
                  <a:pt x="251" y="6"/>
                  <a:pt x="264" y="10"/>
                  <a:pt x="276" y="15"/>
                </a:cubicBezTo>
                <a:cubicBezTo>
                  <a:pt x="288" y="20"/>
                  <a:pt x="299" y="26"/>
                  <a:pt x="310" y="33"/>
                </a:cubicBezTo>
                <a:cubicBezTo>
                  <a:pt x="321" y="40"/>
                  <a:pt x="331" y="48"/>
                  <a:pt x="340" y="58"/>
                </a:cubicBezTo>
                <a:cubicBezTo>
                  <a:pt x="349" y="67"/>
                  <a:pt x="357" y="77"/>
                  <a:pt x="365" y="88"/>
                </a:cubicBezTo>
                <a:cubicBezTo>
                  <a:pt x="372" y="99"/>
                  <a:pt x="378" y="110"/>
                  <a:pt x="383" y="122"/>
                </a:cubicBezTo>
                <a:cubicBezTo>
                  <a:pt x="388" y="135"/>
                  <a:pt x="392" y="148"/>
                  <a:pt x="394" y="160"/>
                </a:cubicBezTo>
                <a:cubicBezTo>
                  <a:pt x="397" y="173"/>
                  <a:pt x="398" y="186"/>
                  <a:pt x="398" y="199"/>
                </a:cubicBez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100" name=""/>
          <p:cNvSpPr/>
          <p:nvPr/>
        </p:nvSpPr>
        <p:spPr>
          <a:xfrm>
            <a:off x="2178000" y="6773760"/>
            <a:ext cx="143280" cy="143280"/>
          </a:xfrm>
          <a:custGeom>
            <a:avLst/>
            <a:gdLst/>
            <a:ahLst/>
            <a:rect l="0" t="0" r="r" b="b"/>
            <a:pathLst>
              <a:path w="399" h="399">
                <a:moveTo>
                  <a:pt x="398" y="199"/>
                </a:moveTo>
                <a:cubicBezTo>
                  <a:pt x="398" y="212"/>
                  <a:pt x="397" y="225"/>
                  <a:pt x="394" y="238"/>
                </a:cubicBezTo>
                <a:cubicBezTo>
                  <a:pt x="392" y="250"/>
                  <a:pt x="388" y="263"/>
                  <a:pt x="383" y="275"/>
                </a:cubicBezTo>
                <a:cubicBezTo>
                  <a:pt x="378" y="287"/>
                  <a:pt x="372" y="298"/>
                  <a:pt x="365" y="309"/>
                </a:cubicBezTo>
                <a:cubicBezTo>
                  <a:pt x="357" y="320"/>
                  <a:pt x="349" y="330"/>
                  <a:pt x="340" y="339"/>
                </a:cubicBezTo>
                <a:cubicBezTo>
                  <a:pt x="331" y="348"/>
                  <a:pt x="321" y="357"/>
                  <a:pt x="310" y="364"/>
                </a:cubicBezTo>
                <a:cubicBezTo>
                  <a:pt x="299" y="371"/>
                  <a:pt x="288" y="377"/>
                  <a:pt x="276" y="382"/>
                </a:cubicBezTo>
                <a:cubicBezTo>
                  <a:pt x="264" y="387"/>
                  <a:pt x="251" y="392"/>
                  <a:pt x="238" y="394"/>
                </a:cubicBezTo>
                <a:cubicBezTo>
                  <a:pt x="226" y="397"/>
                  <a:pt x="213" y="398"/>
                  <a:pt x="200" y="398"/>
                </a:cubicBezTo>
                <a:cubicBezTo>
                  <a:pt x="187" y="398"/>
                  <a:pt x="174" y="397"/>
                  <a:pt x="161" y="394"/>
                </a:cubicBezTo>
                <a:cubicBezTo>
                  <a:pt x="148" y="392"/>
                  <a:pt x="136" y="387"/>
                  <a:pt x="124" y="382"/>
                </a:cubicBezTo>
                <a:cubicBezTo>
                  <a:pt x="112" y="377"/>
                  <a:pt x="100" y="371"/>
                  <a:pt x="89" y="364"/>
                </a:cubicBezTo>
                <a:cubicBezTo>
                  <a:pt x="78" y="357"/>
                  <a:pt x="68" y="348"/>
                  <a:pt x="58" y="339"/>
                </a:cubicBezTo>
                <a:cubicBezTo>
                  <a:pt x="49" y="330"/>
                  <a:pt x="41" y="320"/>
                  <a:pt x="34" y="309"/>
                </a:cubicBezTo>
                <a:cubicBezTo>
                  <a:pt x="26" y="298"/>
                  <a:pt x="20" y="287"/>
                  <a:pt x="15" y="275"/>
                </a:cubicBezTo>
                <a:cubicBezTo>
                  <a:pt x="10" y="263"/>
                  <a:pt x="7" y="250"/>
                  <a:pt x="4" y="238"/>
                </a:cubicBezTo>
                <a:cubicBezTo>
                  <a:pt x="2" y="225"/>
                  <a:pt x="0" y="212"/>
                  <a:pt x="0" y="199"/>
                </a:cubicBezTo>
                <a:cubicBezTo>
                  <a:pt x="0" y="186"/>
                  <a:pt x="2" y="173"/>
                  <a:pt x="4" y="160"/>
                </a:cubicBezTo>
                <a:cubicBezTo>
                  <a:pt x="7" y="147"/>
                  <a:pt x="10" y="135"/>
                  <a:pt x="15" y="123"/>
                </a:cubicBezTo>
                <a:cubicBezTo>
                  <a:pt x="20" y="111"/>
                  <a:pt x="26" y="99"/>
                  <a:pt x="34" y="89"/>
                </a:cubicBezTo>
                <a:cubicBezTo>
                  <a:pt x="41" y="78"/>
                  <a:pt x="49" y="68"/>
                  <a:pt x="58" y="58"/>
                </a:cubicBezTo>
                <a:cubicBezTo>
                  <a:pt x="68" y="49"/>
                  <a:pt x="78" y="41"/>
                  <a:pt x="89" y="34"/>
                </a:cubicBezTo>
                <a:cubicBezTo>
                  <a:pt x="100" y="27"/>
                  <a:pt x="112" y="20"/>
                  <a:pt x="124" y="15"/>
                </a:cubicBezTo>
                <a:cubicBezTo>
                  <a:pt x="136" y="10"/>
                  <a:pt x="148" y="7"/>
                  <a:pt x="161" y="4"/>
                </a:cubicBezTo>
                <a:cubicBezTo>
                  <a:pt x="174" y="2"/>
                  <a:pt x="187" y="0"/>
                  <a:pt x="200" y="0"/>
                </a:cubicBezTo>
                <a:cubicBezTo>
                  <a:pt x="213" y="0"/>
                  <a:pt x="226" y="2"/>
                  <a:pt x="238" y="4"/>
                </a:cubicBezTo>
                <a:cubicBezTo>
                  <a:pt x="251" y="7"/>
                  <a:pt x="264" y="10"/>
                  <a:pt x="276" y="15"/>
                </a:cubicBezTo>
                <a:cubicBezTo>
                  <a:pt x="288" y="20"/>
                  <a:pt x="299" y="27"/>
                  <a:pt x="310" y="34"/>
                </a:cubicBezTo>
                <a:cubicBezTo>
                  <a:pt x="321" y="41"/>
                  <a:pt x="331" y="49"/>
                  <a:pt x="340" y="58"/>
                </a:cubicBezTo>
                <a:cubicBezTo>
                  <a:pt x="349" y="68"/>
                  <a:pt x="357" y="78"/>
                  <a:pt x="365" y="89"/>
                </a:cubicBezTo>
                <a:cubicBezTo>
                  <a:pt x="372" y="99"/>
                  <a:pt x="378" y="111"/>
                  <a:pt x="383" y="123"/>
                </a:cubicBezTo>
                <a:cubicBezTo>
                  <a:pt x="388" y="135"/>
                  <a:pt x="392" y="147"/>
                  <a:pt x="394" y="160"/>
                </a:cubicBezTo>
                <a:cubicBezTo>
                  <a:pt x="397" y="173"/>
                  <a:pt x="398" y="186"/>
                  <a:pt x="398" y="199"/>
                </a:cubicBez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101" name=""/>
          <p:cNvSpPr txBox="1"/>
          <p:nvPr/>
        </p:nvSpPr>
        <p:spPr>
          <a:xfrm>
            <a:off x="2518200" y="5919120"/>
            <a:ext cx="3826080" cy="55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780" spc="-1" strike="noStrike">
                <a:solidFill>
                  <a:srgbClr val="191824"/>
                </a:solidFill>
                <a:latin typeface="HKGroteskMedium"/>
              </a:rPr>
              <a:t>User Friendly UI</a:t>
            </a:r>
            <a:endParaRPr b="0" lang="en-US" sz="3780" spc="-1" strike="noStrike">
              <a:latin typeface="Times New Roman"/>
            </a:endParaRPr>
          </a:p>
        </p:txBody>
      </p:sp>
      <p:sp>
        <p:nvSpPr>
          <p:cNvPr id="102" name=""/>
          <p:cNvSpPr/>
          <p:nvPr/>
        </p:nvSpPr>
        <p:spPr>
          <a:xfrm>
            <a:off x="2178000" y="7392960"/>
            <a:ext cx="143280" cy="143280"/>
          </a:xfrm>
          <a:custGeom>
            <a:avLst/>
            <a:gdLst/>
            <a:ahLst/>
            <a:rect l="0" t="0" r="r" b="b"/>
            <a:pathLst>
              <a:path w="399" h="399">
                <a:moveTo>
                  <a:pt x="398" y="199"/>
                </a:moveTo>
                <a:cubicBezTo>
                  <a:pt x="398" y="212"/>
                  <a:pt x="397" y="225"/>
                  <a:pt x="394" y="237"/>
                </a:cubicBezTo>
                <a:cubicBezTo>
                  <a:pt x="392" y="250"/>
                  <a:pt x="388" y="263"/>
                  <a:pt x="383" y="276"/>
                </a:cubicBezTo>
                <a:cubicBezTo>
                  <a:pt x="378" y="288"/>
                  <a:pt x="372" y="299"/>
                  <a:pt x="365" y="310"/>
                </a:cubicBezTo>
                <a:cubicBezTo>
                  <a:pt x="357" y="321"/>
                  <a:pt x="349" y="331"/>
                  <a:pt x="340" y="340"/>
                </a:cubicBezTo>
                <a:cubicBezTo>
                  <a:pt x="331" y="349"/>
                  <a:pt x="321" y="357"/>
                  <a:pt x="310" y="365"/>
                </a:cubicBezTo>
                <a:cubicBezTo>
                  <a:pt x="299" y="372"/>
                  <a:pt x="288" y="378"/>
                  <a:pt x="276" y="383"/>
                </a:cubicBezTo>
                <a:cubicBezTo>
                  <a:pt x="264" y="388"/>
                  <a:pt x="251" y="392"/>
                  <a:pt x="238" y="394"/>
                </a:cubicBezTo>
                <a:cubicBezTo>
                  <a:pt x="226" y="397"/>
                  <a:pt x="213" y="398"/>
                  <a:pt x="200" y="398"/>
                </a:cubicBezTo>
                <a:cubicBezTo>
                  <a:pt x="187" y="398"/>
                  <a:pt x="174" y="397"/>
                  <a:pt x="161" y="394"/>
                </a:cubicBezTo>
                <a:cubicBezTo>
                  <a:pt x="148" y="392"/>
                  <a:pt x="136" y="388"/>
                  <a:pt x="124" y="383"/>
                </a:cubicBezTo>
                <a:cubicBezTo>
                  <a:pt x="112" y="378"/>
                  <a:pt x="100" y="372"/>
                  <a:pt x="89" y="365"/>
                </a:cubicBezTo>
                <a:cubicBezTo>
                  <a:pt x="78" y="357"/>
                  <a:pt x="68" y="349"/>
                  <a:pt x="58" y="340"/>
                </a:cubicBezTo>
                <a:cubicBezTo>
                  <a:pt x="49" y="331"/>
                  <a:pt x="41" y="321"/>
                  <a:pt x="34" y="310"/>
                </a:cubicBezTo>
                <a:cubicBezTo>
                  <a:pt x="26" y="299"/>
                  <a:pt x="20" y="288"/>
                  <a:pt x="15" y="276"/>
                </a:cubicBezTo>
                <a:cubicBezTo>
                  <a:pt x="10" y="263"/>
                  <a:pt x="7" y="250"/>
                  <a:pt x="4" y="237"/>
                </a:cubicBezTo>
                <a:cubicBezTo>
                  <a:pt x="2" y="225"/>
                  <a:pt x="0" y="212"/>
                  <a:pt x="0" y="199"/>
                </a:cubicBezTo>
                <a:cubicBezTo>
                  <a:pt x="0" y="186"/>
                  <a:pt x="2" y="173"/>
                  <a:pt x="4" y="160"/>
                </a:cubicBezTo>
                <a:cubicBezTo>
                  <a:pt x="7" y="147"/>
                  <a:pt x="10" y="135"/>
                  <a:pt x="15" y="123"/>
                </a:cubicBezTo>
                <a:cubicBezTo>
                  <a:pt x="20" y="111"/>
                  <a:pt x="26" y="99"/>
                  <a:pt x="34" y="88"/>
                </a:cubicBezTo>
                <a:cubicBezTo>
                  <a:pt x="41" y="78"/>
                  <a:pt x="49" y="67"/>
                  <a:pt x="58" y="58"/>
                </a:cubicBezTo>
                <a:cubicBezTo>
                  <a:pt x="68" y="49"/>
                  <a:pt x="78" y="41"/>
                  <a:pt x="89" y="34"/>
                </a:cubicBezTo>
                <a:cubicBezTo>
                  <a:pt x="100" y="26"/>
                  <a:pt x="112" y="20"/>
                  <a:pt x="124" y="15"/>
                </a:cubicBezTo>
                <a:cubicBezTo>
                  <a:pt x="136" y="10"/>
                  <a:pt x="148" y="7"/>
                  <a:pt x="161" y="4"/>
                </a:cubicBezTo>
                <a:cubicBezTo>
                  <a:pt x="174" y="1"/>
                  <a:pt x="187" y="0"/>
                  <a:pt x="200" y="0"/>
                </a:cubicBezTo>
                <a:cubicBezTo>
                  <a:pt x="213" y="0"/>
                  <a:pt x="226" y="1"/>
                  <a:pt x="238" y="4"/>
                </a:cubicBezTo>
                <a:cubicBezTo>
                  <a:pt x="251" y="7"/>
                  <a:pt x="264" y="10"/>
                  <a:pt x="276" y="15"/>
                </a:cubicBezTo>
                <a:cubicBezTo>
                  <a:pt x="288" y="20"/>
                  <a:pt x="299" y="26"/>
                  <a:pt x="310" y="34"/>
                </a:cubicBezTo>
                <a:cubicBezTo>
                  <a:pt x="321" y="41"/>
                  <a:pt x="331" y="49"/>
                  <a:pt x="340" y="58"/>
                </a:cubicBezTo>
                <a:cubicBezTo>
                  <a:pt x="349" y="67"/>
                  <a:pt x="357" y="78"/>
                  <a:pt x="365" y="88"/>
                </a:cubicBezTo>
                <a:cubicBezTo>
                  <a:pt x="372" y="99"/>
                  <a:pt x="378" y="111"/>
                  <a:pt x="383" y="123"/>
                </a:cubicBezTo>
                <a:cubicBezTo>
                  <a:pt x="388" y="135"/>
                  <a:pt x="392" y="147"/>
                  <a:pt x="394" y="160"/>
                </a:cubicBezTo>
                <a:cubicBezTo>
                  <a:pt x="397" y="173"/>
                  <a:pt x="398" y="186"/>
                  <a:pt x="398" y="199"/>
                </a:cubicBez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103" name=""/>
          <p:cNvSpPr txBox="1"/>
          <p:nvPr/>
        </p:nvSpPr>
        <p:spPr>
          <a:xfrm>
            <a:off x="2518200" y="6537960"/>
            <a:ext cx="5127480" cy="55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780" spc="-1" strike="noStrike">
                <a:solidFill>
                  <a:srgbClr val="191824"/>
                </a:solidFill>
                <a:latin typeface="HKGroteskMedium"/>
              </a:rPr>
              <a:t>Analytical Dashboard</a:t>
            </a:r>
            <a:endParaRPr b="0" lang="en-US" sz="3780" spc="-1" strike="noStrike">
              <a:latin typeface="Times New Roman"/>
            </a:endParaRPr>
          </a:p>
        </p:txBody>
      </p:sp>
      <p:sp>
        <p:nvSpPr>
          <p:cNvPr id="104" name=""/>
          <p:cNvSpPr/>
          <p:nvPr/>
        </p:nvSpPr>
        <p:spPr>
          <a:xfrm>
            <a:off x="2178000" y="8012160"/>
            <a:ext cx="143280" cy="143280"/>
          </a:xfrm>
          <a:custGeom>
            <a:avLst/>
            <a:gdLst/>
            <a:ahLst/>
            <a:rect l="0" t="0" r="r" b="b"/>
            <a:pathLst>
              <a:path w="399" h="399">
                <a:moveTo>
                  <a:pt x="398" y="199"/>
                </a:moveTo>
                <a:cubicBezTo>
                  <a:pt x="398" y="212"/>
                  <a:pt x="397" y="225"/>
                  <a:pt x="394" y="238"/>
                </a:cubicBezTo>
                <a:cubicBezTo>
                  <a:pt x="392" y="251"/>
                  <a:pt x="388" y="263"/>
                  <a:pt x="383" y="275"/>
                </a:cubicBezTo>
                <a:cubicBezTo>
                  <a:pt x="378" y="287"/>
                  <a:pt x="372" y="299"/>
                  <a:pt x="365" y="310"/>
                </a:cubicBezTo>
                <a:cubicBezTo>
                  <a:pt x="357" y="320"/>
                  <a:pt x="349" y="330"/>
                  <a:pt x="340" y="340"/>
                </a:cubicBezTo>
                <a:cubicBezTo>
                  <a:pt x="331" y="349"/>
                  <a:pt x="321" y="357"/>
                  <a:pt x="310" y="364"/>
                </a:cubicBezTo>
                <a:cubicBezTo>
                  <a:pt x="299" y="372"/>
                  <a:pt x="288" y="378"/>
                  <a:pt x="276" y="383"/>
                </a:cubicBezTo>
                <a:cubicBezTo>
                  <a:pt x="264" y="388"/>
                  <a:pt x="251" y="391"/>
                  <a:pt x="238" y="394"/>
                </a:cubicBezTo>
                <a:cubicBezTo>
                  <a:pt x="226" y="397"/>
                  <a:pt x="213" y="398"/>
                  <a:pt x="200" y="398"/>
                </a:cubicBezTo>
                <a:cubicBezTo>
                  <a:pt x="187" y="398"/>
                  <a:pt x="174" y="397"/>
                  <a:pt x="161" y="394"/>
                </a:cubicBezTo>
                <a:cubicBezTo>
                  <a:pt x="148" y="391"/>
                  <a:pt x="136" y="388"/>
                  <a:pt x="124" y="383"/>
                </a:cubicBezTo>
                <a:cubicBezTo>
                  <a:pt x="112" y="378"/>
                  <a:pt x="100" y="372"/>
                  <a:pt x="89" y="364"/>
                </a:cubicBezTo>
                <a:cubicBezTo>
                  <a:pt x="78" y="357"/>
                  <a:pt x="68" y="349"/>
                  <a:pt x="58" y="340"/>
                </a:cubicBezTo>
                <a:cubicBezTo>
                  <a:pt x="49" y="330"/>
                  <a:pt x="41" y="320"/>
                  <a:pt x="34" y="310"/>
                </a:cubicBezTo>
                <a:cubicBezTo>
                  <a:pt x="26" y="299"/>
                  <a:pt x="20" y="287"/>
                  <a:pt x="15" y="275"/>
                </a:cubicBezTo>
                <a:cubicBezTo>
                  <a:pt x="10" y="263"/>
                  <a:pt x="7" y="251"/>
                  <a:pt x="4" y="238"/>
                </a:cubicBezTo>
                <a:cubicBezTo>
                  <a:pt x="2" y="225"/>
                  <a:pt x="0" y="212"/>
                  <a:pt x="0" y="199"/>
                </a:cubicBezTo>
                <a:cubicBezTo>
                  <a:pt x="0" y="186"/>
                  <a:pt x="2" y="173"/>
                  <a:pt x="4" y="161"/>
                </a:cubicBezTo>
                <a:cubicBezTo>
                  <a:pt x="7" y="148"/>
                  <a:pt x="10" y="135"/>
                  <a:pt x="15" y="123"/>
                </a:cubicBezTo>
                <a:cubicBezTo>
                  <a:pt x="20" y="110"/>
                  <a:pt x="26" y="99"/>
                  <a:pt x="34" y="88"/>
                </a:cubicBezTo>
                <a:cubicBezTo>
                  <a:pt x="41" y="77"/>
                  <a:pt x="49" y="67"/>
                  <a:pt x="58" y="58"/>
                </a:cubicBezTo>
                <a:cubicBezTo>
                  <a:pt x="68" y="49"/>
                  <a:pt x="78" y="41"/>
                  <a:pt x="89" y="33"/>
                </a:cubicBezTo>
                <a:cubicBezTo>
                  <a:pt x="100" y="26"/>
                  <a:pt x="112" y="20"/>
                  <a:pt x="124" y="15"/>
                </a:cubicBezTo>
                <a:cubicBezTo>
                  <a:pt x="136" y="10"/>
                  <a:pt x="148" y="6"/>
                  <a:pt x="161" y="4"/>
                </a:cubicBezTo>
                <a:cubicBezTo>
                  <a:pt x="174" y="1"/>
                  <a:pt x="187" y="0"/>
                  <a:pt x="200" y="0"/>
                </a:cubicBezTo>
                <a:cubicBezTo>
                  <a:pt x="213" y="0"/>
                  <a:pt x="226" y="1"/>
                  <a:pt x="238" y="4"/>
                </a:cubicBezTo>
                <a:cubicBezTo>
                  <a:pt x="251" y="6"/>
                  <a:pt x="264" y="10"/>
                  <a:pt x="276" y="15"/>
                </a:cubicBezTo>
                <a:cubicBezTo>
                  <a:pt x="288" y="20"/>
                  <a:pt x="299" y="26"/>
                  <a:pt x="310" y="33"/>
                </a:cubicBezTo>
                <a:cubicBezTo>
                  <a:pt x="321" y="41"/>
                  <a:pt x="331" y="49"/>
                  <a:pt x="340" y="58"/>
                </a:cubicBezTo>
                <a:cubicBezTo>
                  <a:pt x="349" y="67"/>
                  <a:pt x="357" y="77"/>
                  <a:pt x="365" y="88"/>
                </a:cubicBezTo>
                <a:cubicBezTo>
                  <a:pt x="372" y="99"/>
                  <a:pt x="378" y="110"/>
                  <a:pt x="383" y="123"/>
                </a:cubicBezTo>
                <a:cubicBezTo>
                  <a:pt x="388" y="135"/>
                  <a:pt x="392" y="148"/>
                  <a:pt x="394" y="161"/>
                </a:cubicBezTo>
                <a:cubicBezTo>
                  <a:pt x="397" y="173"/>
                  <a:pt x="398" y="186"/>
                  <a:pt x="398" y="199"/>
                </a:cubicBez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105" name=""/>
          <p:cNvSpPr txBox="1"/>
          <p:nvPr/>
        </p:nvSpPr>
        <p:spPr>
          <a:xfrm>
            <a:off x="2518200" y="7157160"/>
            <a:ext cx="6811560" cy="55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780" spc="-1" strike="noStrike">
                <a:solidFill>
                  <a:srgbClr val="191824"/>
                </a:solidFill>
                <a:latin typeface="HKGroteskMedium"/>
              </a:rPr>
              <a:t>Pre-crafted training routines</a:t>
            </a:r>
            <a:endParaRPr b="0" lang="en-US" sz="3780" spc="-1" strike="noStrike">
              <a:latin typeface="Times New Roman"/>
            </a:endParaRPr>
          </a:p>
        </p:txBody>
      </p:sp>
      <p:sp>
        <p:nvSpPr>
          <p:cNvPr id="106" name=""/>
          <p:cNvSpPr/>
          <p:nvPr/>
        </p:nvSpPr>
        <p:spPr>
          <a:xfrm>
            <a:off x="9605520" y="6157080"/>
            <a:ext cx="138600" cy="138600"/>
          </a:xfrm>
          <a:custGeom>
            <a:avLst/>
            <a:gdLst/>
            <a:ahLst/>
            <a:rect l="0" t="0" r="r" b="b"/>
            <a:pathLst>
              <a:path w="386" h="386">
                <a:moveTo>
                  <a:pt x="385" y="192"/>
                </a:moveTo>
                <a:cubicBezTo>
                  <a:pt x="385" y="205"/>
                  <a:pt x="384" y="217"/>
                  <a:pt x="382" y="230"/>
                </a:cubicBezTo>
                <a:cubicBezTo>
                  <a:pt x="379" y="242"/>
                  <a:pt x="376" y="254"/>
                  <a:pt x="371" y="266"/>
                </a:cubicBezTo>
                <a:cubicBezTo>
                  <a:pt x="366" y="277"/>
                  <a:pt x="360" y="288"/>
                  <a:pt x="353" y="299"/>
                </a:cubicBezTo>
                <a:cubicBezTo>
                  <a:pt x="346" y="309"/>
                  <a:pt x="338" y="319"/>
                  <a:pt x="329" y="328"/>
                </a:cubicBezTo>
                <a:cubicBezTo>
                  <a:pt x="320" y="337"/>
                  <a:pt x="310" y="345"/>
                  <a:pt x="300" y="352"/>
                </a:cubicBezTo>
                <a:cubicBezTo>
                  <a:pt x="289" y="359"/>
                  <a:pt x="278" y="365"/>
                  <a:pt x="267" y="371"/>
                </a:cubicBezTo>
                <a:cubicBezTo>
                  <a:pt x="255" y="376"/>
                  <a:pt x="243" y="379"/>
                  <a:pt x="231" y="382"/>
                </a:cubicBezTo>
                <a:cubicBezTo>
                  <a:pt x="218" y="384"/>
                  <a:pt x="206" y="385"/>
                  <a:pt x="193" y="385"/>
                </a:cubicBezTo>
                <a:cubicBezTo>
                  <a:pt x="180" y="385"/>
                  <a:pt x="168" y="384"/>
                  <a:pt x="155" y="382"/>
                </a:cubicBezTo>
                <a:cubicBezTo>
                  <a:pt x="143" y="379"/>
                  <a:pt x="131" y="376"/>
                  <a:pt x="119" y="371"/>
                </a:cubicBezTo>
                <a:cubicBezTo>
                  <a:pt x="108" y="365"/>
                  <a:pt x="97" y="359"/>
                  <a:pt x="86" y="352"/>
                </a:cubicBezTo>
                <a:cubicBezTo>
                  <a:pt x="76" y="345"/>
                  <a:pt x="66" y="337"/>
                  <a:pt x="57" y="328"/>
                </a:cubicBezTo>
                <a:cubicBezTo>
                  <a:pt x="48" y="319"/>
                  <a:pt x="40" y="309"/>
                  <a:pt x="33" y="299"/>
                </a:cubicBezTo>
                <a:cubicBezTo>
                  <a:pt x="26" y="288"/>
                  <a:pt x="20" y="277"/>
                  <a:pt x="15" y="266"/>
                </a:cubicBezTo>
                <a:cubicBezTo>
                  <a:pt x="10" y="254"/>
                  <a:pt x="7" y="242"/>
                  <a:pt x="3" y="230"/>
                </a:cubicBezTo>
                <a:cubicBezTo>
                  <a:pt x="1" y="217"/>
                  <a:pt x="0" y="205"/>
                  <a:pt x="0" y="192"/>
                </a:cubicBezTo>
                <a:cubicBezTo>
                  <a:pt x="0" y="179"/>
                  <a:pt x="1" y="167"/>
                  <a:pt x="3" y="154"/>
                </a:cubicBezTo>
                <a:cubicBezTo>
                  <a:pt x="7" y="142"/>
                  <a:pt x="10" y="130"/>
                  <a:pt x="15" y="118"/>
                </a:cubicBezTo>
                <a:cubicBezTo>
                  <a:pt x="20" y="107"/>
                  <a:pt x="26" y="96"/>
                  <a:pt x="33" y="85"/>
                </a:cubicBezTo>
                <a:cubicBezTo>
                  <a:pt x="40" y="75"/>
                  <a:pt x="48" y="65"/>
                  <a:pt x="57" y="56"/>
                </a:cubicBezTo>
                <a:cubicBezTo>
                  <a:pt x="66" y="47"/>
                  <a:pt x="76" y="39"/>
                  <a:pt x="86" y="32"/>
                </a:cubicBezTo>
                <a:cubicBezTo>
                  <a:pt x="97" y="25"/>
                  <a:pt x="108" y="19"/>
                  <a:pt x="119" y="14"/>
                </a:cubicBezTo>
                <a:cubicBezTo>
                  <a:pt x="131" y="9"/>
                  <a:pt x="143" y="6"/>
                  <a:pt x="155" y="3"/>
                </a:cubicBezTo>
                <a:cubicBezTo>
                  <a:pt x="168" y="1"/>
                  <a:pt x="180" y="0"/>
                  <a:pt x="193" y="0"/>
                </a:cubicBezTo>
                <a:cubicBezTo>
                  <a:pt x="206" y="0"/>
                  <a:pt x="218" y="1"/>
                  <a:pt x="231" y="3"/>
                </a:cubicBezTo>
                <a:cubicBezTo>
                  <a:pt x="243" y="6"/>
                  <a:pt x="255" y="9"/>
                  <a:pt x="267" y="14"/>
                </a:cubicBezTo>
                <a:cubicBezTo>
                  <a:pt x="278" y="19"/>
                  <a:pt x="289" y="25"/>
                  <a:pt x="300" y="32"/>
                </a:cubicBezTo>
                <a:cubicBezTo>
                  <a:pt x="310" y="39"/>
                  <a:pt x="320" y="47"/>
                  <a:pt x="329" y="56"/>
                </a:cubicBezTo>
                <a:cubicBezTo>
                  <a:pt x="338" y="65"/>
                  <a:pt x="346" y="75"/>
                  <a:pt x="353" y="85"/>
                </a:cubicBezTo>
                <a:cubicBezTo>
                  <a:pt x="360" y="96"/>
                  <a:pt x="366" y="107"/>
                  <a:pt x="371" y="118"/>
                </a:cubicBezTo>
                <a:cubicBezTo>
                  <a:pt x="376" y="130"/>
                  <a:pt x="379" y="142"/>
                  <a:pt x="382" y="154"/>
                </a:cubicBezTo>
                <a:cubicBezTo>
                  <a:pt x="384" y="167"/>
                  <a:pt x="385" y="179"/>
                  <a:pt x="385" y="192"/>
                </a:cubicBez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107" name=""/>
          <p:cNvSpPr txBox="1"/>
          <p:nvPr/>
        </p:nvSpPr>
        <p:spPr>
          <a:xfrm>
            <a:off x="2518200" y="7776360"/>
            <a:ext cx="3844080" cy="55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780" spc="-1" strike="noStrike">
                <a:solidFill>
                  <a:srgbClr val="191824"/>
                </a:solidFill>
                <a:latin typeface="HKGroteskMedium"/>
              </a:rPr>
              <a:t>Exercise Details</a:t>
            </a:r>
            <a:endParaRPr b="0" lang="en-US" sz="3780" spc="-1" strike="noStrike">
              <a:latin typeface="Times New Roman"/>
            </a:endParaRPr>
          </a:p>
        </p:txBody>
      </p:sp>
      <p:sp>
        <p:nvSpPr>
          <p:cNvPr id="108" name=""/>
          <p:cNvSpPr/>
          <p:nvPr/>
        </p:nvSpPr>
        <p:spPr>
          <a:xfrm>
            <a:off x="9605520" y="6780240"/>
            <a:ext cx="138600" cy="138600"/>
          </a:xfrm>
          <a:custGeom>
            <a:avLst/>
            <a:gdLst/>
            <a:ahLst/>
            <a:rect l="0" t="0" r="r" b="b"/>
            <a:pathLst>
              <a:path w="386" h="386">
                <a:moveTo>
                  <a:pt x="385" y="193"/>
                </a:moveTo>
                <a:cubicBezTo>
                  <a:pt x="385" y="206"/>
                  <a:pt x="384" y="218"/>
                  <a:pt x="382" y="230"/>
                </a:cubicBezTo>
                <a:cubicBezTo>
                  <a:pt x="379" y="243"/>
                  <a:pt x="376" y="255"/>
                  <a:pt x="371" y="267"/>
                </a:cubicBezTo>
                <a:cubicBezTo>
                  <a:pt x="366" y="278"/>
                  <a:pt x="360" y="289"/>
                  <a:pt x="353" y="300"/>
                </a:cubicBezTo>
                <a:cubicBezTo>
                  <a:pt x="346" y="310"/>
                  <a:pt x="338" y="320"/>
                  <a:pt x="329" y="329"/>
                </a:cubicBezTo>
                <a:cubicBezTo>
                  <a:pt x="320" y="338"/>
                  <a:pt x="310" y="346"/>
                  <a:pt x="300" y="353"/>
                </a:cubicBezTo>
                <a:cubicBezTo>
                  <a:pt x="289" y="360"/>
                  <a:pt x="278" y="366"/>
                  <a:pt x="267" y="371"/>
                </a:cubicBezTo>
                <a:cubicBezTo>
                  <a:pt x="255" y="375"/>
                  <a:pt x="243" y="379"/>
                  <a:pt x="231" y="382"/>
                </a:cubicBezTo>
                <a:cubicBezTo>
                  <a:pt x="218" y="384"/>
                  <a:pt x="206" y="385"/>
                  <a:pt x="193" y="385"/>
                </a:cubicBezTo>
                <a:cubicBezTo>
                  <a:pt x="180" y="385"/>
                  <a:pt x="168" y="384"/>
                  <a:pt x="155" y="382"/>
                </a:cubicBezTo>
                <a:cubicBezTo>
                  <a:pt x="143" y="379"/>
                  <a:pt x="131" y="375"/>
                  <a:pt x="119" y="371"/>
                </a:cubicBezTo>
                <a:cubicBezTo>
                  <a:pt x="108" y="366"/>
                  <a:pt x="97" y="360"/>
                  <a:pt x="86" y="353"/>
                </a:cubicBezTo>
                <a:cubicBezTo>
                  <a:pt x="76" y="346"/>
                  <a:pt x="66" y="338"/>
                  <a:pt x="57" y="329"/>
                </a:cubicBezTo>
                <a:cubicBezTo>
                  <a:pt x="48" y="320"/>
                  <a:pt x="40" y="310"/>
                  <a:pt x="33" y="300"/>
                </a:cubicBezTo>
                <a:cubicBezTo>
                  <a:pt x="26" y="289"/>
                  <a:pt x="20" y="278"/>
                  <a:pt x="15" y="267"/>
                </a:cubicBezTo>
                <a:cubicBezTo>
                  <a:pt x="10" y="255"/>
                  <a:pt x="7" y="243"/>
                  <a:pt x="3" y="230"/>
                </a:cubicBezTo>
                <a:cubicBezTo>
                  <a:pt x="1" y="218"/>
                  <a:pt x="0" y="206"/>
                  <a:pt x="0" y="193"/>
                </a:cubicBezTo>
                <a:cubicBezTo>
                  <a:pt x="0" y="180"/>
                  <a:pt x="1" y="167"/>
                  <a:pt x="3" y="154"/>
                </a:cubicBezTo>
                <a:cubicBezTo>
                  <a:pt x="7" y="142"/>
                  <a:pt x="10" y="130"/>
                  <a:pt x="15" y="118"/>
                </a:cubicBezTo>
                <a:cubicBezTo>
                  <a:pt x="20" y="107"/>
                  <a:pt x="26" y="96"/>
                  <a:pt x="33" y="85"/>
                </a:cubicBezTo>
                <a:cubicBezTo>
                  <a:pt x="40" y="75"/>
                  <a:pt x="48" y="65"/>
                  <a:pt x="57" y="56"/>
                </a:cubicBezTo>
                <a:cubicBezTo>
                  <a:pt x="66" y="47"/>
                  <a:pt x="76" y="39"/>
                  <a:pt x="86" y="32"/>
                </a:cubicBezTo>
                <a:cubicBezTo>
                  <a:pt x="97" y="25"/>
                  <a:pt x="108" y="19"/>
                  <a:pt x="119" y="14"/>
                </a:cubicBezTo>
                <a:cubicBezTo>
                  <a:pt x="131" y="9"/>
                  <a:pt x="143" y="6"/>
                  <a:pt x="155" y="3"/>
                </a:cubicBezTo>
                <a:cubicBezTo>
                  <a:pt x="168" y="1"/>
                  <a:pt x="180" y="0"/>
                  <a:pt x="193" y="0"/>
                </a:cubicBezTo>
                <a:cubicBezTo>
                  <a:pt x="206" y="0"/>
                  <a:pt x="218" y="1"/>
                  <a:pt x="231" y="3"/>
                </a:cubicBezTo>
                <a:cubicBezTo>
                  <a:pt x="243" y="6"/>
                  <a:pt x="255" y="9"/>
                  <a:pt x="267" y="14"/>
                </a:cubicBezTo>
                <a:cubicBezTo>
                  <a:pt x="278" y="19"/>
                  <a:pt x="289" y="25"/>
                  <a:pt x="300" y="32"/>
                </a:cubicBezTo>
                <a:cubicBezTo>
                  <a:pt x="310" y="39"/>
                  <a:pt x="320" y="47"/>
                  <a:pt x="329" y="56"/>
                </a:cubicBezTo>
                <a:cubicBezTo>
                  <a:pt x="338" y="65"/>
                  <a:pt x="346" y="75"/>
                  <a:pt x="353" y="85"/>
                </a:cubicBezTo>
                <a:cubicBezTo>
                  <a:pt x="360" y="96"/>
                  <a:pt x="366" y="107"/>
                  <a:pt x="371" y="118"/>
                </a:cubicBezTo>
                <a:cubicBezTo>
                  <a:pt x="376" y="130"/>
                  <a:pt x="379" y="142"/>
                  <a:pt x="382" y="154"/>
                </a:cubicBezTo>
                <a:cubicBezTo>
                  <a:pt x="384" y="167"/>
                  <a:pt x="385" y="180"/>
                  <a:pt x="385" y="193"/>
                </a:cubicBez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109" name=""/>
          <p:cNvSpPr txBox="1"/>
          <p:nvPr/>
        </p:nvSpPr>
        <p:spPr>
          <a:xfrm>
            <a:off x="9960120" y="5919480"/>
            <a:ext cx="7221600" cy="55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780" spc="-1" strike="noStrike">
                <a:solidFill>
                  <a:srgbClr val="191824"/>
                </a:solidFill>
                <a:latin typeface="HKGroteskMedium"/>
              </a:rPr>
              <a:t>Realtime Community Updates</a:t>
            </a:r>
            <a:endParaRPr b="0" lang="en-US" sz="3780" spc="-1" strike="noStrike">
              <a:latin typeface="Times New Roman"/>
            </a:endParaRPr>
          </a:p>
        </p:txBody>
      </p:sp>
      <p:sp>
        <p:nvSpPr>
          <p:cNvPr id="110" name=""/>
          <p:cNvSpPr/>
          <p:nvPr/>
        </p:nvSpPr>
        <p:spPr>
          <a:xfrm>
            <a:off x="9605520" y="7403400"/>
            <a:ext cx="138600" cy="138600"/>
          </a:xfrm>
          <a:custGeom>
            <a:avLst/>
            <a:gdLst/>
            <a:ahLst/>
            <a:rect l="0" t="0" r="r" b="b"/>
            <a:pathLst>
              <a:path w="386" h="386">
                <a:moveTo>
                  <a:pt x="385" y="192"/>
                </a:moveTo>
                <a:cubicBezTo>
                  <a:pt x="385" y="205"/>
                  <a:pt x="384" y="217"/>
                  <a:pt x="382" y="229"/>
                </a:cubicBezTo>
                <a:cubicBezTo>
                  <a:pt x="379" y="242"/>
                  <a:pt x="376" y="254"/>
                  <a:pt x="371" y="265"/>
                </a:cubicBezTo>
                <a:cubicBezTo>
                  <a:pt x="366" y="277"/>
                  <a:pt x="360" y="288"/>
                  <a:pt x="353" y="299"/>
                </a:cubicBezTo>
                <a:cubicBezTo>
                  <a:pt x="346" y="309"/>
                  <a:pt x="338" y="319"/>
                  <a:pt x="329" y="328"/>
                </a:cubicBezTo>
                <a:cubicBezTo>
                  <a:pt x="320" y="337"/>
                  <a:pt x="310" y="345"/>
                  <a:pt x="300" y="352"/>
                </a:cubicBezTo>
                <a:cubicBezTo>
                  <a:pt x="289" y="359"/>
                  <a:pt x="278" y="366"/>
                  <a:pt x="267" y="371"/>
                </a:cubicBezTo>
                <a:cubicBezTo>
                  <a:pt x="255" y="375"/>
                  <a:pt x="243" y="379"/>
                  <a:pt x="231" y="382"/>
                </a:cubicBezTo>
                <a:cubicBezTo>
                  <a:pt x="218" y="384"/>
                  <a:pt x="206" y="385"/>
                  <a:pt x="193" y="385"/>
                </a:cubicBezTo>
                <a:cubicBezTo>
                  <a:pt x="180" y="385"/>
                  <a:pt x="168" y="384"/>
                  <a:pt x="155" y="382"/>
                </a:cubicBezTo>
                <a:cubicBezTo>
                  <a:pt x="143" y="379"/>
                  <a:pt x="131" y="375"/>
                  <a:pt x="119" y="371"/>
                </a:cubicBezTo>
                <a:cubicBezTo>
                  <a:pt x="108" y="366"/>
                  <a:pt x="97" y="359"/>
                  <a:pt x="86" y="352"/>
                </a:cubicBezTo>
                <a:cubicBezTo>
                  <a:pt x="76" y="345"/>
                  <a:pt x="66" y="337"/>
                  <a:pt x="57" y="328"/>
                </a:cubicBezTo>
                <a:cubicBezTo>
                  <a:pt x="48" y="319"/>
                  <a:pt x="40" y="309"/>
                  <a:pt x="33" y="299"/>
                </a:cubicBezTo>
                <a:cubicBezTo>
                  <a:pt x="26" y="288"/>
                  <a:pt x="20" y="277"/>
                  <a:pt x="15" y="265"/>
                </a:cubicBezTo>
                <a:cubicBezTo>
                  <a:pt x="10" y="254"/>
                  <a:pt x="7" y="242"/>
                  <a:pt x="3" y="229"/>
                </a:cubicBezTo>
                <a:cubicBezTo>
                  <a:pt x="1" y="217"/>
                  <a:pt x="0" y="205"/>
                  <a:pt x="0" y="192"/>
                </a:cubicBezTo>
                <a:cubicBezTo>
                  <a:pt x="0" y="179"/>
                  <a:pt x="1" y="167"/>
                  <a:pt x="3" y="154"/>
                </a:cubicBezTo>
                <a:cubicBezTo>
                  <a:pt x="7" y="142"/>
                  <a:pt x="10" y="130"/>
                  <a:pt x="15" y="118"/>
                </a:cubicBezTo>
                <a:cubicBezTo>
                  <a:pt x="20" y="107"/>
                  <a:pt x="26" y="96"/>
                  <a:pt x="33" y="85"/>
                </a:cubicBezTo>
                <a:cubicBezTo>
                  <a:pt x="40" y="75"/>
                  <a:pt x="48" y="65"/>
                  <a:pt x="57" y="56"/>
                </a:cubicBezTo>
                <a:cubicBezTo>
                  <a:pt x="66" y="47"/>
                  <a:pt x="76" y="39"/>
                  <a:pt x="86" y="32"/>
                </a:cubicBezTo>
                <a:cubicBezTo>
                  <a:pt x="97" y="25"/>
                  <a:pt x="108" y="19"/>
                  <a:pt x="119" y="14"/>
                </a:cubicBezTo>
                <a:cubicBezTo>
                  <a:pt x="131" y="9"/>
                  <a:pt x="143" y="6"/>
                  <a:pt x="155" y="3"/>
                </a:cubicBezTo>
                <a:cubicBezTo>
                  <a:pt x="168" y="1"/>
                  <a:pt x="180" y="0"/>
                  <a:pt x="193" y="0"/>
                </a:cubicBezTo>
                <a:cubicBezTo>
                  <a:pt x="206" y="0"/>
                  <a:pt x="218" y="1"/>
                  <a:pt x="231" y="3"/>
                </a:cubicBezTo>
                <a:cubicBezTo>
                  <a:pt x="243" y="6"/>
                  <a:pt x="255" y="9"/>
                  <a:pt x="267" y="14"/>
                </a:cubicBezTo>
                <a:cubicBezTo>
                  <a:pt x="278" y="19"/>
                  <a:pt x="289" y="25"/>
                  <a:pt x="300" y="32"/>
                </a:cubicBezTo>
                <a:cubicBezTo>
                  <a:pt x="310" y="39"/>
                  <a:pt x="320" y="47"/>
                  <a:pt x="329" y="56"/>
                </a:cubicBezTo>
                <a:cubicBezTo>
                  <a:pt x="338" y="65"/>
                  <a:pt x="346" y="75"/>
                  <a:pt x="353" y="85"/>
                </a:cubicBezTo>
                <a:cubicBezTo>
                  <a:pt x="360" y="96"/>
                  <a:pt x="366" y="107"/>
                  <a:pt x="371" y="118"/>
                </a:cubicBezTo>
                <a:cubicBezTo>
                  <a:pt x="376" y="130"/>
                  <a:pt x="379" y="142"/>
                  <a:pt x="382" y="154"/>
                </a:cubicBezTo>
                <a:cubicBezTo>
                  <a:pt x="384" y="167"/>
                  <a:pt x="385" y="179"/>
                  <a:pt x="385" y="192"/>
                </a:cubicBez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111" name=""/>
          <p:cNvSpPr txBox="1"/>
          <p:nvPr/>
        </p:nvSpPr>
        <p:spPr>
          <a:xfrm>
            <a:off x="9960120" y="6542640"/>
            <a:ext cx="4254120" cy="55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780" spc="-1" strike="noStrike">
                <a:solidFill>
                  <a:srgbClr val="191824"/>
                </a:solidFill>
                <a:latin typeface="HKGroteskMedium"/>
              </a:rPr>
              <a:t>Workout Tracking</a:t>
            </a:r>
            <a:endParaRPr b="0" lang="en-US" sz="3780" spc="-1" strike="noStrike">
              <a:latin typeface="Times New Roman"/>
            </a:endParaRPr>
          </a:p>
        </p:txBody>
      </p:sp>
      <p:sp>
        <p:nvSpPr>
          <p:cNvPr id="112" name=""/>
          <p:cNvSpPr/>
          <p:nvPr/>
        </p:nvSpPr>
        <p:spPr>
          <a:xfrm>
            <a:off x="9605520" y="8026200"/>
            <a:ext cx="138600" cy="138960"/>
          </a:xfrm>
          <a:custGeom>
            <a:avLst/>
            <a:gdLst/>
            <a:ahLst/>
            <a:rect l="0" t="0" r="r" b="b"/>
            <a:pathLst>
              <a:path w="386" h="387">
                <a:moveTo>
                  <a:pt x="385" y="194"/>
                </a:moveTo>
                <a:cubicBezTo>
                  <a:pt x="385" y="206"/>
                  <a:pt x="384" y="219"/>
                  <a:pt x="382" y="231"/>
                </a:cubicBezTo>
                <a:cubicBezTo>
                  <a:pt x="379" y="244"/>
                  <a:pt x="376" y="256"/>
                  <a:pt x="371" y="267"/>
                </a:cubicBezTo>
                <a:cubicBezTo>
                  <a:pt x="366" y="279"/>
                  <a:pt x="360" y="290"/>
                  <a:pt x="353" y="301"/>
                </a:cubicBezTo>
                <a:cubicBezTo>
                  <a:pt x="346" y="311"/>
                  <a:pt x="338" y="321"/>
                  <a:pt x="329" y="330"/>
                </a:cubicBezTo>
                <a:cubicBezTo>
                  <a:pt x="320" y="339"/>
                  <a:pt x="310" y="347"/>
                  <a:pt x="300" y="354"/>
                </a:cubicBezTo>
                <a:cubicBezTo>
                  <a:pt x="289" y="361"/>
                  <a:pt x="278" y="367"/>
                  <a:pt x="267" y="372"/>
                </a:cubicBezTo>
                <a:cubicBezTo>
                  <a:pt x="255" y="376"/>
                  <a:pt x="243" y="380"/>
                  <a:pt x="231" y="382"/>
                </a:cubicBezTo>
                <a:cubicBezTo>
                  <a:pt x="218" y="385"/>
                  <a:pt x="206" y="386"/>
                  <a:pt x="193" y="386"/>
                </a:cubicBezTo>
                <a:cubicBezTo>
                  <a:pt x="180" y="386"/>
                  <a:pt x="168" y="385"/>
                  <a:pt x="155" y="382"/>
                </a:cubicBezTo>
                <a:cubicBezTo>
                  <a:pt x="143" y="380"/>
                  <a:pt x="131" y="376"/>
                  <a:pt x="119" y="372"/>
                </a:cubicBezTo>
                <a:cubicBezTo>
                  <a:pt x="108" y="367"/>
                  <a:pt x="97" y="361"/>
                  <a:pt x="86" y="354"/>
                </a:cubicBezTo>
                <a:cubicBezTo>
                  <a:pt x="76" y="347"/>
                  <a:pt x="66" y="339"/>
                  <a:pt x="57" y="330"/>
                </a:cubicBezTo>
                <a:cubicBezTo>
                  <a:pt x="48" y="321"/>
                  <a:pt x="40" y="311"/>
                  <a:pt x="33" y="301"/>
                </a:cubicBezTo>
                <a:cubicBezTo>
                  <a:pt x="26" y="290"/>
                  <a:pt x="20" y="279"/>
                  <a:pt x="15" y="267"/>
                </a:cubicBezTo>
                <a:cubicBezTo>
                  <a:pt x="10" y="256"/>
                  <a:pt x="7" y="244"/>
                  <a:pt x="3" y="231"/>
                </a:cubicBezTo>
                <a:cubicBezTo>
                  <a:pt x="1" y="219"/>
                  <a:pt x="0" y="206"/>
                  <a:pt x="0" y="194"/>
                </a:cubicBezTo>
                <a:cubicBezTo>
                  <a:pt x="0" y="181"/>
                  <a:pt x="1" y="168"/>
                  <a:pt x="3" y="155"/>
                </a:cubicBezTo>
                <a:cubicBezTo>
                  <a:pt x="7" y="143"/>
                  <a:pt x="10" y="131"/>
                  <a:pt x="15" y="119"/>
                </a:cubicBezTo>
                <a:cubicBezTo>
                  <a:pt x="20" y="108"/>
                  <a:pt x="26" y="96"/>
                  <a:pt x="33" y="86"/>
                </a:cubicBezTo>
                <a:cubicBezTo>
                  <a:pt x="40" y="75"/>
                  <a:pt x="48" y="66"/>
                  <a:pt x="57" y="57"/>
                </a:cubicBezTo>
                <a:cubicBezTo>
                  <a:pt x="66" y="48"/>
                  <a:pt x="76" y="40"/>
                  <a:pt x="86" y="33"/>
                </a:cubicBezTo>
                <a:cubicBezTo>
                  <a:pt x="97" y="26"/>
                  <a:pt x="108" y="20"/>
                  <a:pt x="119" y="15"/>
                </a:cubicBezTo>
                <a:cubicBezTo>
                  <a:pt x="131" y="10"/>
                  <a:pt x="143" y="7"/>
                  <a:pt x="155" y="4"/>
                </a:cubicBezTo>
                <a:cubicBezTo>
                  <a:pt x="168" y="2"/>
                  <a:pt x="180" y="0"/>
                  <a:pt x="193" y="0"/>
                </a:cubicBezTo>
                <a:cubicBezTo>
                  <a:pt x="206" y="0"/>
                  <a:pt x="218" y="2"/>
                  <a:pt x="231" y="4"/>
                </a:cubicBezTo>
                <a:cubicBezTo>
                  <a:pt x="243" y="7"/>
                  <a:pt x="255" y="10"/>
                  <a:pt x="267" y="15"/>
                </a:cubicBezTo>
                <a:cubicBezTo>
                  <a:pt x="278" y="20"/>
                  <a:pt x="289" y="26"/>
                  <a:pt x="300" y="33"/>
                </a:cubicBezTo>
                <a:cubicBezTo>
                  <a:pt x="310" y="40"/>
                  <a:pt x="320" y="48"/>
                  <a:pt x="329" y="57"/>
                </a:cubicBezTo>
                <a:cubicBezTo>
                  <a:pt x="338" y="66"/>
                  <a:pt x="346" y="75"/>
                  <a:pt x="353" y="86"/>
                </a:cubicBezTo>
                <a:cubicBezTo>
                  <a:pt x="360" y="96"/>
                  <a:pt x="366" y="108"/>
                  <a:pt x="371" y="119"/>
                </a:cubicBezTo>
                <a:cubicBezTo>
                  <a:pt x="376" y="131"/>
                  <a:pt x="379" y="143"/>
                  <a:pt x="382" y="155"/>
                </a:cubicBezTo>
                <a:cubicBezTo>
                  <a:pt x="384" y="168"/>
                  <a:pt x="385" y="181"/>
                  <a:pt x="385" y="194"/>
                </a:cubicBez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113" name=""/>
          <p:cNvSpPr txBox="1"/>
          <p:nvPr/>
        </p:nvSpPr>
        <p:spPr>
          <a:xfrm>
            <a:off x="9960120" y="7165800"/>
            <a:ext cx="5363640" cy="55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780" spc="-1" strike="noStrike">
                <a:solidFill>
                  <a:srgbClr val="191824"/>
                </a:solidFill>
                <a:latin typeface="HKGroteskMedium"/>
              </a:rPr>
              <a:t>Personalized Diet Plan</a:t>
            </a:r>
            <a:endParaRPr b="0" lang="en-US" sz="3780" spc="-1" strike="noStrike">
              <a:latin typeface="Times New Roman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2600280" y="870840"/>
            <a:ext cx="3600000" cy="3600000"/>
          </a:xfrm>
          <a:prstGeom prst="rect">
            <a:avLst/>
          </a:prstGeom>
          <a:ln w="0">
            <a:noFill/>
          </a:ln>
        </p:spPr>
      </p:pic>
      <p:sp>
        <p:nvSpPr>
          <p:cNvPr id="115" name=""/>
          <p:cNvSpPr txBox="1"/>
          <p:nvPr/>
        </p:nvSpPr>
        <p:spPr>
          <a:xfrm>
            <a:off x="9960120" y="7788960"/>
            <a:ext cx="5019120" cy="55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780" spc="-1" strike="noStrike">
                <a:solidFill>
                  <a:srgbClr val="191824"/>
                </a:solidFill>
                <a:latin typeface="HKGroteskMedium"/>
              </a:rPr>
              <a:t>Social Media Sharing</a:t>
            </a:r>
            <a:endParaRPr b="0" lang="en-US" sz="3780" spc="-1" strike="noStrike">
              <a:latin typeface="Times New Roman"/>
            </a:endParaRPr>
          </a:p>
        </p:txBody>
      </p:sp>
      <p:sp>
        <p:nvSpPr>
          <p:cNvPr id="116" name=""/>
          <p:cNvSpPr/>
          <p:nvPr/>
        </p:nvSpPr>
        <p:spPr>
          <a:xfrm>
            <a:off x="2601720" y="1156680"/>
            <a:ext cx="2513160" cy="2746800"/>
          </a:xfrm>
          <a:custGeom>
            <a:avLst/>
            <a:gdLst/>
            <a:ahLst/>
            <a:rect l="0" t="0" r="r" b="b"/>
            <a:pathLst>
              <a:path w="6987" h="7634">
                <a:moveTo>
                  <a:pt x="7" y="7617"/>
                </a:moveTo>
                <a:cubicBezTo>
                  <a:pt x="12" y="7628"/>
                  <a:pt x="25" y="7633"/>
                  <a:pt x="35" y="7629"/>
                </a:cubicBezTo>
                <a:lnTo>
                  <a:pt x="5766" y="6325"/>
                </a:lnTo>
                <a:cubicBezTo>
                  <a:pt x="5777" y="6324"/>
                  <a:pt x="5784" y="6315"/>
                  <a:pt x="5786" y="6305"/>
                </a:cubicBezTo>
                <a:lnTo>
                  <a:pt x="6983" y="32"/>
                </a:lnTo>
                <a:cubicBezTo>
                  <a:pt x="6986" y="18"/>
                  <a:pt x="6976" y="4"/>
                  <a:pt x="6962" y="0"/>
                </a:cubicBezTo>
                <a:cubicBezTo>
                  <a:pt x="6960" y="0"/>
                  <a:pt x="6958" y="0"/>
                  <a:pt x="6957" y="0"/>
                </a:cubicBezTo>
                <a:cubicBezTo>
                  <a:pt x="6950" y="0"/>
                  <a:pt x="6943" y="4"/>
                  <a:pt x="6937" y="9"/>
                </a:cubicBezTo>
                <a:lnTo>
                  <a:pt x="11" y="7586"/>
                </a:lnTo>
                <a:cubicBezTo>
                  <a:pt x="2" y="7595"/>
                  <a:pt x="0" y="7607"/>
                  <a:pt x="7" y="7617"/>
                </a:cubicBezTo>
                <a:moveTo>
                  <a:pt x="6913" y="112"/>
                </a:moveTo>
                <a:lnTo>
                  <a:pt x="5739" y="6277"/>
                </a:lnTo>
                <a:lnTo>
                  <a:pt x="105" y="7560"/>
                </a:lnTo>
                <a:lnTo>
                  <a:pt x="6913" y="112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117" name=""/>
          <p:cNvSpPr txBox="1"/>
          <p:nvPr/>
        </p:nvSpPr>
        <p:spPr>
          <a:xfrm>
            <a:off x="4402080" y="1878480"/>
            <a:ext cx="10686960" cy="20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14000" spc="-1" strike="noStrike">
                <a:solidFill>
                  <a:srgbClr val="191824"/>
                </a:solidFill>
                <a:latin typeface="HKGrotesk"/>
              </a:rPr>
              <a:t>OVERVIEW</a:t>
            </a:r>
            <a:endParaRPr b="0" lang="en-US" sz="14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"/>
          <p:cNvSpPr/>
          <p:nvPr/>
        </p:nvSpPr>
        <p:spPr>
          <a:xfrm>
            <a:off x="0" y="0"/>
            <a:ext cx="18288000" cy="51816240"/>
          </a:xfrm>
          <a:custGeom>
            <a:avLst/>
            <a:gdLst/>
            <a:ahLst/>
            <a:rect l="0" t="0" r="r" b="b"/>
            <a:pathLst>
              <a:path w="50801" h="143935">
                <a:moveTo>
                  <a:pt x="0" y="0"/>
                </a:moveTo>
                <a:lnTo>
                  <a:pt x="50800" y="0"/>
                </a:lnTo>
                <a:lnTo>
                  <a:pt x="50800" y="143934"/>
                </a:lnTo>
                <a:lnTo>
                  <a:pt x="0" y="14393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19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20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121" name=""/>
          <p:cNvSpPr/>
          <p:nvPr/>
        </p:nvSpPr>
        <p:spPr>
          <a:xfrm>
            <a:off x="999000" y="2966760"/>
            <a:ext cx="143280" cy="143280"/>
          </a:xfrm>
          <a:custGeom>
            <a:avLst/>
            <a:gdLst/>
            <a:ahLst/>
            <a:rect l="0" t="0" r="r" b="b"/>
            <a:pathLst>
              <a:path w="399" h="399">
                <a:moveTo>
                  <a:pt x="398" y="199"/>
                </a:moveTo>
                <a:cubicBezTo>
                  <a:pt x="398" y="212"/>
                  <a:pt x="397" y="225"/>
                  <a:pt x="394" y="237"/>
                </a:cubicBezTo>
                <a:cubicBezTo>
                  <a:pt x="392" y="250"/>
                  <a:pt x="388" y="263"/>
                  <a:pt x="383" y="276"/>
                </a:cubicBezTo>
                <a:cubicBezTo>
                  <a:pt x="378" y="288"/>
                  <a:pt x="372" y="299"/>
                  <a:pt x="365" y="310"/>
                </a:cubicBezTo>
                <a:cubicBezTo>
                  <a:pt x="357" y="321"/>
                  <a:pt x="349" y="331"/>
                  <a:pt x="340" y="340"/>
                </a:cubicBezTo>
                <a:cubicBezTo>
                  <a:pt x="331" y="349"/>
                  <a:pt x="321" y="357"/>
                  <a:pt x="310" y="365"/>
                </a:cubicBezTo>
                <a:cubicBezTo>
                  <a:pt x="299" y="372"/>
                  <a:pt x="288" y="378"/>
                  <a:pt x="275" y="383"/>
                </a:cubicBezTo>
                <a:cubicBezTo>
                  <a:pt x="263" y="388"/>
                  <a:pt x="251" y="392"/>
                  <a:pt x="238" y="394"/>
                </a:cubicBezTo>
                <a:cubicBezTo>
                  <a:pt x="225" y="397"/>
                  <a:pt x="213" y="398"/>
                  <a:pt x="200" y="398"/>
                </a:cubicBezTo>
                <a:cubicBezTo>
                  <a:pt x="185" y="398"/>
                  <a:pt x="173" y="397"/>
                  <a:pt x="160" y="394"/>
                </a:cubicBezTo>
                <a:cubicBezTo>
                  <a:pt x="147" y="392"/>
                  <a:pt x="135" y="388"/>
                  <a:pt x="123" y="383"/>
                </a:cubicBezTo>
                <a:cubicBezTo>
                  <a:pt x="111" y="378"/>
                  <a:pt x="99" y="372"/>
                  <a:pt x="88" y="365"/>
                </a:cubicBezTo>
                <a:cubicBezTo>
                  <a:pt x="77" y="357"/>
                  <a:pt x="67" y="349"/>
                  <a:pt x="58" y="340"/>
                </a:cubicBezTo>
                <a:cubicBezTo>
                  <a:pt x="49" y="331"/>
                  <a:pt x="41" y="321"/>
                  <a:pt x="34" y="310"/>
                </a:cubicBezTo>
                <a:cubicBezTo>
                  <a:pt x="26" y="299"/>
                  <a:pt x="20" y="288"/>
                  <a:pt x="15" y="276"/>
                </a:cubicBezTo>
                <a:cubicBezTo>
                  <a:pt x="10" y="263"/>
                  <a:pt x="6" y="250"/>
                  <a:pt x="4" y="237"/>
                </a:cubicBezTo>
                <a:cubicBezTo>
                  <a:pt x="1" y="225"/>
                  <a:pt x="0" y="212"/>
                  <a:pt x="0" y="199"/>
                </a:cubicBezTo>
                <a:cubicBezTo>
                  <a:pt x="0" y="186"/>
                  <a:pt x="1" y="173"/>
                  <a:pt x="4" y="160"/>
                </a:cubicBezTo>
                <a:cubicBezTo>
                  <a:pt x="6" y="147"/>
                  <a:pt x="10" y="135"/>
                  <a:pt x="15" y="123"/>
                </a:cubicBezTo>
                <a:cubicBezTo>
                  <a:pt x="20" y="111"/>
                  <a:pt x="26" y="99"/>
                  <a:pt x="34" y="88"/>
                </a:cubicBezTo>
                <a:cubicBezTo>
                  <a:pt x="41" y="78"/>
                  <a:pt x="49" y="68"/>
                  <a:pt x="58" y="58"/>
                </a:cubicBezTo>
                <a:cubicBezTo>
                  <a:pt x="67" y="49"/>
                  <a:pt x="77" y="41"/>
                  <a:pt x="88" y="34"/>
                </a:cubicBezTo>
                <a:cubicBezTo>
                  <a:pt x="99" y="26"/>
                  <a:pt x="111" y="20"/>
                  <a:pt x="123" y="15"/>
                </a:cubicBezTo>
                <a:cubicBezTo>
                  <a:pt x="135" y="10"/>
                  <a:pt x="147" y="7"/>
                  <a:pt x="160" y="4"/>
                </a:cubicBezTo>
                <a:cubicBezTo>
                  <a:pt x="173" y="2"/>
                  <a:pt x="185" y="0"/>
                  <a:pt x="200" y="0"/>
                </a:cubicBezTo>
                <a:cubicBezTo>
                  <a:pt x="213" y="0"/>
                  <a:pt x="225" y="2"/>
                  <a:pt x="238" y="4"/>
                </a:cubicBezTo>
                <a:cubicBezTo>
                  <a:pt x="251" y="7"/>
                  <a:pt x="263" y="10"/>
                  <a:pt x="275" y="15"/>
                </a:cubicBezTo>
                <a:cubicBezTo>
                  <a:pt x="288" y="20"/>
                  <a:pt x="299" y="26"/>
                  <a:pt x="310" y="34"/>
                </a:cubicBezTo>
                <a:cubicBezTo>
                  <a:pt x="321" y="41"/>
                  <a:pt x="331" y="49"/>
                  <a:pt x="340" y="58"/>
                </a:cubicBezTo>
                <a:cubicBezTo>
                  <a:pt x="349" y="68"/>
                  <a:pt x="357" y="78"/>
                  <a:pt x="365" y="88"/>
                </a:cubicBezTo>
                <a:cubicBezTo>
                  <a:pt x="372" y="99"/>
                  <a:pt x="378" y="111"/>
                  <a:pt x="383" y="123"/>
                </a:cubicBezTo>
                <a:cubicBezTo>
                  <a:pt x="388" y="135"/>
                  <a:pt x="392" y="147"/>
                  <a:pt x="394" y="160"/>
                </a:cubicBezTo>
                <a:cubicBezTo>
                  <a:pt x="397" y="173"/>
                  <a:pt x="398" y="186"/>
                  <a:pt x="398" y="19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22" name=""/>
          <p:cNvSpPr txBox="1"/>
          <p:nvPr/>
        </p:nvSpPr>
        <p:spPr>
          <a:xfrm>
            <a:off x="1718640" y="993960"/>
            <a:ext cx="798336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OUR APPROACH</a:t>
            </a:r>
            <a:endParaRPr b="0" lang="en-US" sz="7000" spc="-1" strike="noStrike">
              <a:latin typeface="Times New Roman"/>
            </a:endParaRPr>
          </a:p>
        </p:txBody>
      </p:sp>
      <p:sp>
        <p:nvSpPr>
          <p:cNvPr id="123" name=""/>
          <p:cNvSpPr txBox="1"/>
          <p:nvPr/>
        </p:nvSpPr>
        <p:spPr>
          <a:xfrm>
            <a:off x="1352880" y="2738160"/>
            <a:ext cx="1129068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We decided to go by a GUI approach similar to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124" name=""/>
          <p:cNvSpPr/>
          <p:nvPr/>
        </p:nvSpPr>
        <p:spPr>
          <a:xfrm>
            <a:off x="999000" y="4014720"/>
            <a:ext cx="143280" cy="143280"/>
          </a:xfrm>
          <a:custGeom>
            <a:avLst/>
            <a:gdLst/>
            <a:ahLst/>
            <a:rect l="0" t="0" r="r" b="b"/>
            <a:pathLst>
              <a:path w="399" h="399">
                <a:moveTo>
                  <a:pt x="398" y="199"/>
                </a:moveTo>
                <a:cubicBezTo>
                  <a:pt x="398" y="212"/>
                  <a:pt x="397" y="225"/>
                  <a:pt x="394" y="238"/>
                </a:cubicBezTo>
                <a:cubicBezTo>
                  <a:pt x="392" y="251"/>
                  <a:pt x="388" y="263"/>
                  <a:pt x="383" y="275"/>
                </a:cubicBezTo>
                <a:cubicBezTo>
                  <a:pt x="378" y="287"/>
                  <a:pt x="372" y="299"/>
                  <a:pt x="365" y="309"/>
                </a:cubicBezTo>
                <a:cubicBezTo>
                  <a:pt x="357" y="320"/>
                  <a:pt x="349" y="330"/>
                  <a:pt x="340" y="339"/>
                </a:cubicBezTo>
                <a:cubicBezTo>
                  <a:pt x="331" y="349"/>
                  <a:pt x="321" y="357"/>
                  <a:pt x="310" y="364"/>
                </a:cubicBezTo>
                <a:cubicBezTo>
                  <a:pt x="299" y="371"/>
                  <a:pt x="288" y="377"/>
                  <a:pt x="275" y="382"/>
                </a:cubicBezTo>
                <a:cubicBezTo>
                  <a:pt x="263" y="387"/>
                  <a:pt x="251" y="391"/>
                  <a:pt x="238" y="394"/>
                </a:cubicBezTo>
                <a:cubicBezTo>
                  <a:pt x="225" y="396"/>
                  <a:pt x="213" y="398"/>
                  <a:pt x="200" y="398"/>
                </a:cubicBezTo>
                <a:cubicBezTo>
                  <a:pt x="185" y="398"/>
                  <a:pt x="173" y="396"/>
                  <a:pt x="160" y="394"/>
                </a:cubicBezTo>
                <a:cubicBezTo>
                  <a:pt x="147" y="391"/>
                  <a:pt x="135" y="387"/>
                  <a:pt x="123" y="382"/>
                </a:cubicBezTo>
                <a:cubicBezTo>
                  <a:pt x="111" y="377"/>
                  <a:pt x="99" y="371"/>
                  <a:pt x="88" y="364"/>
                </a:cubicBezTo>
                <a:cubicBezTo>
                  <a:pt x="77" y="357"/>
                  <a:pt x="67" y="349"/>
                  <a:pt x="58" y="339"/>
                </a:cubicBezTo>
                <a:cubicBezTo>
                  <a:pt x="49" y="330"/>
                  <a:pt x="41" y="320"/>
                  <a:pt x="34" y="309"/>
                </a:cubicBezTo>
                <a:cubicBezTo>
                  <a:pt x="26" y="299"/>
                  <a:pt x="20" y="287"/>
                  <a:pt x="15" y="275"/>
                </a:cubicBezTo>
                <a:cubicBezTo>
                  <a:pt x="10" y="263"/>
                  <a:pt x="6" y="251"/>
                  <a:pt x="4" y="238"/>
                </a:cubicBezTo>
                <a:cubicBezTo>
                  <a:pt x="1" y="225"/>
                  <a:pt x="0" y="212"/>
                  <a:pt x="0" y="199"/>
                </a:cubicBezTo>
                <a:cubicBezTo>
                  <a:pt x="0" y="186"/>
                  <a:pt x="1" y="173"/>
                  <a:pt x="4" y="160"/>
                </a:cubicBezTo>
                <a:cubicBezTo>
                  <a:pt x="6" y="148"/>
                  <a:pt x="10" y="135"/>
                  <a:pt x="15" y="122"/>
                </a:cubicBezTo>
                <a:cubicBezTo>
                  <a:pt x="20" y="110"/>
                  <a:pt x="26" y="99"/>
                  <a:pt x="34" y="88"/>
                </a:cubicBezTo>
                <a:cubicBezTo>
                  <a:pt x="41" y="77"/>
                  <a:pt x="49" y="67"/>
                  <a:pt x="58" y="58"/>
                </a:cubicBezTo>
                <a:cubicBezTo>
                  <a:pt x="67" y="49"/>
                  <a:pt x="77" y="40"/>
                  <a:pt x="88" y="33"/>
                </a:cubicBezTo>
                <a:cubicBezTo>
                  <a:pt x="99" y="26"/>
                  <a:pt x="111" y="20"/>
                  <a:pt x="123" y="15"/>
                </a:cubicBezTo>
                <a:cubicBezTo>
                  <a:pt x="135" y="10"/>
                  <a:pt x="147" y="6"/>
                  <a:pt x="160" y="4"/>
                </a:cubicBezTo>
                <a:cubicBezTo>
                  <a:pt x="173" y="1"/>
                  <a:pt x="185" y="0"/>
                  <a:pt x="200" y="0"/>
                </a:cubicBezTo>
                <a:cubicBezTo>
                  <a:pt x="213" y="0"/>
                  <a:pt x="225" y="1"/>
                  <a:pt x="238" y="4"/>
                </a:cubicBezTo>
                <a:cubicBezTo>
                  <a:pt x="251" y="6"/>
                  <a:pt x="263" y="10"/>
                  <a:pt x="275" y="15"/>
                </a:cubicBezTo>
                <a:cubicBezTo>
                  <a:pt x="288" y="20"/>
                  <a:pt x="299" y="26"/>
                  <a:pt x="310" y="33"/>
                </a:cubicBezTo>
                <a:cubicBezTo>
                  <a:pt x="321" y="40"/>
                  <a:pt x="331" y="49"/>
                  <a:pt x="340" y="58"/>
                </a:cubicBezTo>
                <a:cubicBezTo>
                  <a:pt x="349" y="67"/>
                  <a:pt x="357" y="77"/>
                  <a:pt x="365" y="88"/>
                </a:cubicBezTo>
                <a:cubicBezTo>
                  <a:pt x="372" y="99"/>
                  <a:pt x="378" y="110"/>
                  <a:pt x="383" y="122"/>
                </a:cubicBezTo>
                <a:cubicBezTo>
                  <a:pt x="388" y="135"/>
                  <a:pt x="392" y="148"/>
                  <a:pt x="394" y="160"/>
                </a:cubicBezTo>
                <a:cubicBezTo>
                  <a:pt x="397" y="173"/>
                  <a:pt x="398" y="186"/>
                  <a:pt x="398" y="19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25" name=""/>
          <p:cNvSpPr txBox="1"/>
          <p:nvPr/>
        </p:nvSpPr>
        <p:spPr>
          <a:xfrm>
            <a:off x="1352880" y="3262320"/>
            <a:ext cx="401184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a mobile screen.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126" name=""/>
          <p:cNvSpPr txBox="1"/>
          <p:nvPr/>
        </p:nvSpPr>
        <p:spPr>
          <a:xfrm>
            <a:off x="1352880" y="3786120"/>
            <a:ext cx="957312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For GUI Library we decided to go with a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127" name=""/>
          <p:cNvSpPr txBox="1"/>
          <p:nvPr/>
        </p:nvSpPr>
        <p:spPr>
          <a:xfrm>
            <a:off x="1352880" y="4309920"/>
            <a:ext cx="895716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revamped version of Tkinter which is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128" name=""/>
          <p:cNvSpPr txBox="1"/>
          <p:nvPr/>
        </p:nvSpPr>
        <p:spPr>
          <a:xfrm>
            <a:off x="1352880" y="4833720"/>
            <a:ext cx="1113048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CustomTkinter for better widgets and to get a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129" name=""/>
          <p:cNvSpPr/>
          <p:nvPr/>
        </p:nvSpPr>
        <p:spPr>
          <a:xfrm>
            <a:off x="999000" y="6110280"/>
            <a:ext cx="143280" cy="142920"/>
          </a:xfrm>
          <a:custGeom>
            <a:avLst/>
            <a:gdLst/>
            <a:ahLst/>
            <a:rect l="0" t="0" r="r" b="b"/>
            <a:pathLst>
              <a:path w="399" h="398">
                <a:moveTo>
                  <a:pt x="398" y="198"/>
                </a:moveTo>
                <a:cubicBezTo>
                  <a:pt x="398" y="211"/>
                  <a:pt x="397" y="224"/>
                  <a:pt x="394" y="237"/>
                </a:cubicBezTo>
                <a:cubicBezTo>
                  <a:pt x="392" y="249"/>
                  <a:pt x="388" y="263"/>
                  <a:pt x="383" y="275"/>
                </a:cubicBezTo>
                <a:cubicBezTo>
                  <a:pt x="378" y="287"/>
                  <a:pt x="372" y="298"/>
                  <a:pt x="365" y="309"/>
                </a:cubicBezTo>
                <a:cubicBezTo>
                  <a:pt x="357" y="320"/>
                  <a:pt x="349" y="330"/>
                  <a:pt x="340" y="339"/>
                </a:cubicBezTo>
                <a:cubicBezTo>
                  <a:pt x="331" y="348"/>
                  <a:pt x="321" y="357"/>
                  <a:pt x="310" y="364"/>
                </a:cubicBezTo>
                <a:cubicBezTo>
                  <a:pt x="299" y="371"/>
                  <a:pt x="288" y="377"/>
                  <a:pt x="275" y="382"/>
                </a:cubicBezTo>
                <a:cubicBezTo>
                  <a:pt x="263" y="387"/>
                  <a:pt x="251" y="391"/>
                  <a:pt x="238" y="394"/>
                </a:cubicBezTo>
                <a:cubicBezTo>
                  <a:pt x="225" y="396"/>
                  <a:pt x="213" y="397"/>
                  <a:pt x="200" y="397"/>
                </a:cubicBezTo>
                <a:cubicBezTo>
                  <a:pt x="185" y="397"/>
                  <a:pt x="173" y="396"/>
                  <a:pt x="160" y="394"/>
                </a:cubicBezTo>
                <a:cubicBezTo>
                  <a:pt x="147" y="391"/>
                  <a:pt x="135" y="387"/>
                  <a:pt x="123" y="382"/>
                </a:cubicBezTo>
                <a:cubicBezTo>
                  <a:pt x="111" y="377"/>
                  <a:pt x="99" y="371"/>
                  <a:pt x="88" y="364"/>
                </a:cubicBezTo>
                <a:cubicBezTo>
                  <a:pt x="77" y="357"/>
                  <a:pt x="67" y="348"/>
                  <a:pt x="58" y="339"/>
                </a:cubicBezTo>
                <a:cubicBezTo>
                  <a:pt x="49" y="330"/>
                  <a:pt x="41" y="320"/>
                  <a:pt x="34" y="309"/>
                </a:cubicBezTo>
                <a:cubicBezTo>
                  <a:pt x="26" y="298"/>
                  <a:pt x="20" y="287"/>
                  <a:pt x="15" y="275"/>
                </a:cubicBezTo>
                <a:cubicBezTo>
                  <a:pt x="10" y="263"/>
                  <a:pt x="6" y="249"/>
                  <a:pt x="4" y="237"/>
                </a:cubicBezTo>
                <a:cubicBezTo>
                  <a:pt x="1" y="224"/>
                  <a:pt x="0" y="211"/>
                  <a:pt x="0" y="198"/>
                </a:cubicBezTo>
                <a:cubicBezTo>
                  <a:pt x="0" y="185"/>
                  <a:pt x="1" y="172"/>
                  <a:pt x="4" y="159"/>
                </a:cubicBezTo>
                <a:cubicBezTo>
                  <a:pt x="6" y="146"/>
                  <a:pt x="10" y="134"/>
                  <a:pt x="15" y="122"/>
                </a:cubicBezTo>
                <a:cubicBezTo>
                  <a:pt x="20" y="110"/>
                  <a:pt x="26" y="99"/>
                  <a:pt x="34" y="88"/>
                </a:cubicBezTo>
                <a:cubicBezTo>
                  <a:pt x="41" y="77"/>
                  <a:pt x="49" y="67"/>
                  <a:pt x="58" y="58"/>
                </a:cubicBezTo>
                <a:cubicBezTo>
                  <a:pt x="67" y="48"/>
                  <a:pt x="77" y="40"/>
                  <a:pt x="88" y="33"/>
                </a:cubicBezTo>
                <a:cubicBezTo>
                  <a:pt x="99" y="26"/>
                  <a:pt x="111" y="20"/>
                  <a:pt x="123" y="15"/>
                </a:cubicBezTo>
                <a:cubicBezTo>
                  <a:pt x="135" y="10"/>
                  <a:pt x="147" y="6"/>
                  <a:pt x="160" y="3"/>
                </a:cubicBezTo>
                <a:cubicBezTo>
                  <a:pt x="173" y="1"/>
                  <a:pt x="185" y="0"/>
                  <a:pt x="200" y="0"/>
                </a:cubicBezTo>
                <a:cubicBezTo>
                  <a:pt x="213" y="0"/>
                  <a:pt x="225" y="1"/>
                  <a:pt x="238" y="3"/>
                </a:cubicBezTo>
                <a:cubicBezTo>
                  <a:pt x="251" y="6"/>
                  <a:pt x="263" y="10"/>
                  <a:pt x="275" y="15"/>
                </a:cubicBezTo>
                <a:cubicBezTo>
                  <a:pt x="288" y="20"/>
                  <a:pt x="299" y="26"/>
                  <a:pt x="310" y="33"/>
                </a:cubicBezTo>
                <a:cubicBezTo>
                  <a:pt x="321" y="40"/>
                  <a:pt x="331" y="48"/>
                  <a:pt x="340" y="58"/>
                </a:cubicBezTo>
                <a:cubicBezTo>
                  <a:pt x="349" y="67"/>
                  <a:pt x="357" y="77"/>
                  <a:pt x="365" y="88"/>
                </a:cubicBezTo>
                <a:cubicBezTo>
                  <a:pt x="372" y="99"/>
                  <a:pt x="378" y="110"/>
                  <a:pt x="383" y="122"/>
                </a:cubicBezTo>
                <a:cubicBezTo>
                  <a:pt x="388" y="134"/>
                  <a:pt x="392" y="146"/>
                  <a:pt x="394" y="159"/>
                </a:cubicBezTo>
                <a:cubicBezTo>
                  <a:pt x="397" y="172"/>
                  <a:pt x="398" y="185"/>
                  <a:pt x="398" y="19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30" name=""/>
          <p:cNvSpPr txBox="1"/>
          <p:nvPr/>
        </p:nvSpPr>
        <p:spPr>
          <a:xfrm>
            <a:off x="1352880" y="5357520"/>
            <a:ext cx="589248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modern GUI experience.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131" name=""/>
          <p:cNvSpPr txBox="1"/>
          <p:nvPr/>
        </p:nvSpPr>
        <p:spPr>
          <a:xfrm>
            <a:off x="1352880" y="5881680"/>
            <a:ext cx="1109844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We have used a NoSql database, MongoDB to</a:t>
            </a:r>
            <a:endParaRPr b="0" lang="en-US" sz="3800" spc="-1" strike="noStrike">
              <a:latin typeface="Times New Roman"/>
            </a:endParaRPr>
          </a:p>
        </p:txBody>
      </p:sp>
      <p:sp>
        <p:nvSpPr>
          <p:cNvPr id="132" name=""/>
          <p:cNvSpPr/>
          <p:nvPr/>
        </p:nvSpPr>
        <p:spPr>
          <a:xfrm>
            <a:off x="13506120" y="1028520"/>
            <a:ext cx="4158360" cy="7708680"/>
          </a:xfrm>
          <a:custGeom>
            <a:avLst/>
            <a:gdLst/>
            <a:ahLst/>
            <a:rect l="0" t="0" r="r" b="b"/>
            <a:pathLst>
              <a:path w="11552" h="21414">
                <a:moveTo>
                  <a:pt x="9548" y="0"/>
                </a:moveTo>
                <a:lnTo>
                  <a:pt x="2002" y="0"/>
                </a:lnTo>
                <a:cubicBezTo>
                  <a:pt x="897" y="0"/>
                  <a:pt x="0" y="897"/>
                  <a:pt x="0" y="2000"/>
                </a:cubicBezTo>
                <a:lnTo>
                  <a:pt x="0" y="19413"/>
                </a:lnTo>
                <a:cubicBezTo>
                  <a:pt x="0" y="20516"/>
                  <a:pt x="897" y="21413"/>
                  <a:pt x="2002" y="21413"/>
                </a:cubicBezTo>
                <a:lnTo>
                  <a:pt x="9548" y="21413"/>
                </a:lnTo>
                <a:cubicBezTo>
                  <a:pt x="10653" y="21413"/>
                  <a:pt x="11551" y="20516"/>
                  <a:pt x="11551" y="19413"/>
                </a:cubicBezTo>
                <a:lnTo>
                  <a:pt x="11551" y="2000"/>
                </a:lnTo>
                <a:cubicBezTo>
                  <a:pt x="11551" y="897"/>
                  <a:pt x="10653" y="0"/>
                  <a:pt x="9548" y="0"/>
                </a:cubicBezTo>
                <a:moveTo>
                  <a:pt x="11399" y="19413"/>
                </a:moveTo>
                <a:cubicBezTo>
                  <a:pt x="11399" y="20431"/>
                  <a:pt x="10572" y="21262"/>
                  <a:pt x="9548" y="21262"/>
                </a:cubicBezTo>
                <a:lnTo>
                  <a:pt x="2002" y="21262"/>
                </a:lnTo>
                <a:cubicBezTo>
                  <a:pt x="978" y="21262"/>
                  <a:pt x="151" y="20436"/>
                  <a:pt x="151" y="19413"/>
                </a:cubicBezTo>
                <a:lnTo>
                  <a:pt x="151" y="19272"/>
                </a:lnTo>
                <a:lnTo>
                  <a:pt x="11399" y="19272"/>
                </a:lnTo>
                <a:lnTo>
                  <a:pt x="11399" y="19413"/>
                </a:lnTo>
                <a:moveTo>
                  <a:pt x="11399" y="19121"/>
                </a:moveTo>
                <a:lnTo>
                  <a:pt x="151" y="19121"/>
                </a:lnTo>
                <a:lnTo>
                  <a:pt x="151" y="17519"/>
                </a:lnTo>
                <a:lnTo>
                  <a:pt x="11399" y="17519"/>
                </a:lnTo>
                <a:lnTo>
                  <a:pt x="11399" y="19121"/>
                </a:lnTo>
                <a:moveTo>
                  <a:pt x="11399" y="17372"/>
                </a:moveTo>
                <a:lnTo>
                  <a:pt x="151" y="17372"/>
                </a:lnTo>
                <a:lnTo>
                  <a:pt x="151" y="3401"/>
                </a:lnTo>
                <a:lnTo>
                  <a:pt x="11399" y="3401"/>
                </a:lnTo>
                <a:lnTo>
                  <a:pt x="11399" y="17372"/>
                </a:lnTo>
                <a:moveTo>
                  <a:pt x="11399" y="3250"/>
                </a:moveTo>
                <a:lnTo>
                  <a:pt x="151" y="3250"/>
                </a:lnTo>
                <a:lnTo>
                  <a:pt x="151" y="2292"/>
                </a:lnTo>
                <a:lnTo>
                  <a:pt x="11399" y="2292"/>
                </a:lnTo>
                <a:lnTo>
                  <a:pt x="11399" y="3250"/>
                </a:lnTo>
                <a:moveTo>
                  <a:pt x="11399" y="2141"/>
                </a:moveTo>
                <a:lnTo>
                  <a:pt x="151" y="2141"/>
                </a:lnTo>
                <a:lnTo>
                  <a:pt x="151" y="2000"/>
                </a:lnTo>
                <a:cubicBezTo>
                  <a:pt x="151" y="977"/>
                  <a:pt x="978" y="151"/>
                  <a:pt x="2002" y="151"/>
                </a:cubicBezTo>
                <a:lnTo>
                  <a:pt x="9548" y="151"/>
                </a:lnTo>
                <a:cubicBezTo>
                  <a:pt x="10572" y="151"/>
                  <a:pt x="11399" y="977"/>
                  <a:pt x="11399" y="2000"/>
                </a:cubicBezTo>
                <a:lnTo>
                  <a:pt x="11399" y="2141"/>
                </a:lnTo>
                <a:moveTo>
                  <a:pt x="7793" y="2831"/>
                </a:moveTo>
                <a:lnTo>
                  <a:pt x="3758" y="2831"/>
                </a:lnTo>
                <a:lnTo>
                  <a:pt x="3758" y="2680"/>
                </a:lnTo>
                <a:lnTo>
                  <a:pt x="7793" y="2680"/>
                </a:lnTo>
                <a:lnTo>
                  <a:pt x="7793" y="2831"/>
                </a:lnTo>
                <a:moveTo>
                  <a:pt x="4363" y="917"/>
                </a:moveTo>
                <a:lnTo>
                  <a:pt x="7188" y="917"/>
                </a:lnTo>
                <a:lnTo>
                  <a:pt x="7188" y="1068"/>
                </a:lnTo>
                <a:lnTo>
                  <a:pt x="4363" y="1068"/>
                </a:lnTo>
                <a:lnTo>
                  <a:pt x="4363" y="917"/>
                </a:lnTo>
                <a:moveTo>
                  <a:pt x="5776" y="21136"/>
                </a:moveTo>
                <a:cubicBezTo>
                  <a:pt x="6230" y="21136"/>
                  <a:pt x="6603" y="20768"/>
                  <a:pt x="6603" y="20310"/>
                </a:cubicBezTo>
                <a:cubicBezTo>
                  <a:pt x="6603" y="19856"/>
                  <a:pt x="6235" y="19488"/>
                  <a:pt x="5776" y="19488"/>
                </a:cubicBezTo>
                <a:cubicBezTo>
                  <a:pt x="5322" y="19488"/>
                  <a:pt x="4948" y="19856"/>
                  <a:pt x="4948" y="20315"/>
                </a:cubicBezTo>
                <a:cubicBezTo>
                  <a:pt x="4948" y="20768"/>
                  <a:pt x="5322" y="21136"/>
                  <a:pt x="5776" y="21136"/>
                </a:cubicBezTo>
                <a:moveTo>
                  <a:pt x="5776" y="19635"/>
                </a:moveTo>
                <a:cubicBezTo>
                  <a:pt x="6149" y="19635"/>
                  <a:pt x="6451" y="19937"/>
                  <a:pt x="6451" y="20305"/>
                </a:cubicBezTo>
                <a:cubicBezTo>
                  <a:pt x="6451" y="20677"/>
                  <a:pt x="6149" y="20980"/>
                  <a:pt x="5776" y="20980"/>
                </a:cubicBezTo>
                <a:cubicBezTo>
                  <a:pt x="5402" y="20980"/>
                  <a:pt x="5100" y="20677"/>
                  <a:pt x="5100" y="20305"/>
                </a:cubicBezTo>
                <a:cubicBezTo>
                  <a:pt x="5100" y="19932"/>
                  <a:pt x="5402" y="19635"/>
                  <a:pt x="5776" y="19635"/>
                </a:cubicBezTo>
                <a:moveTo>
                  <a:pt x="1402" y="5300"/>
                </a:moveTo>
                <a:lnTo>
                  <a:pt x="5998" y="5300"/>
                </a:lnTo>
                <a:cubicBezTo>
                  <a:pt x="6315" y="5300"/>
                  <a:pt x="6573" y="5043"/>
                  <a:pt x="6573" y="4726"/>
                </a:cubicBezTo>
                <a:lnTo>
                  <a:pt x="6573" y="4620"/>
                </a:lnTo>
                <a:cubicBezTo>
                  <a:pt x="6573" y="4303"/>
                  <a:pt x="6315" y="4046"/>
                  <a:pt x="5998" y="4046"/>
                </a:cubicBezTo>
                <a:lnTo>
                  <a:pt x="1402" y="4046"/>
                </a:lnTo>
                <a:cubicBezTo>
                  <a:pt x="1084" y="4046"/>
                  <a:pt x="827" y="4303"/>
                  <a:pt x="827" y="4620"/>
                </a:cubicBezTo>
                <a:lnTo>
                  <a:pt x="827" y="4726"/>
                </a:lnTo>
                <a:cubicBezTo>
                  <a:pt x="827" y="5043"/>
                  <a:pt x="1084" y="5300"/>
                  <a:pt x="1402" y="5300"/>
                </a:cubicBezTo>
                <a:moveTo>
                  <a:pt x="978" y="4620"/>
                </a:moveTo>
                <a:cubicBezTo>
                  <a:pt x="978" y="4383"/>
                  <a:pt x="1170" y="4197"/>
                  <a:pt x="1402" y="4197"/>
                </a:cubicBezTo>
                <a:lnTo>
                  <a:pt x="5998" y="4197"/>
                </a:lnTo>
                <a:cubicBezTo>
                  <a:pt x="6235" y="4197"/>
                  <a:pt x="6421" y="4388"/>
                  <a:pt x="6421" y="4620"/>
                </a:cubicBezTo>
                <a:lnTo>
                  <a:pt x="6421" y="4726"/>
                </a:lnTo>
                <a:cubicBezTo>
                  <a:pt x="6421" y="4963"/>
                  <a:pt x="6230" y="5149"/>
                  <a:pt x="5998" y="5149"/>
                </a:cubicBezTo>
                <a:lnTo>
                  <a:pt x="1402" y="5149"/>
                </a:lnTo>
                <a:cubicBezTo>
                  <a:pt x="1165" y="5149"/>
                  <a:pt x="978" y="4958"/>
                  <a:pt x="978" y="4726"/>
                </a:cubicBezTo>
                <a:lnTo>
                  <a:pt x="978" y="4620"/>
                </a:lnTo>
                <a:moveTo>
                  <a:pt x="4964" y="6676"/>
                </a:moveTo>
                <a:lnTo>
                  <a:pt x="4964" y="11438"/>
                </a:lnTo>
                <a:cubicBezTo>
                  <a:pt x="4964" y="11750"/>
                  <a:pt x="5216" y="12002"/>
                  <a:pt x="5528" y="12002"/>
                </a:cubicBezTo>
                <a:lnTo>
                  <a:pt x="10300" y="12002"/>
                </a:lnTo>
                <a:cubicBezTo>
                  <a:pt x="10612" y="12002"/>
                  <a:pt x="10865" y="11750"/>
                  <a:pt x="10865" y="11438"/>
                </a:cubicBezTo>
                <a:lnTo>
                  <a:pt x="10865" y="6670"/>
                </a:lnTo>
                <a:cubicBezTo>
                  <a:pt x="10865" y="6358"/>
                  <a:pt x="10612" y="6106"/>
                  <a:pt x="10300" y="6106"/>
                </a:cubicBezTo>
                <a:lnTo>
                  <a:pt x="5528" y="6106"/>
                </a:lnTo>
                <a:cubicBezTo>
                  <a:pt x="5216" y="6111"/>
                  <a:pt x="4964" y="6363"/>
                  <a:pt x="4964" y="6676"/>
                </a:cubicBezTo>
                <a:moveTo>
                  <a:pt x="10713" y="6676"/>
                </a:moveTo>
                <a:lnTo>
                  <a:pt x="10713" y="11438"/>
                </a:lnTo>
                <a:cubicBezTo>
                  <a:pt x="10713" y="11664"/>
                  <a:pt x="10527" y="11851"/>
                  <a:pt x="10300" y="11851"/>
                </a:cubicBezTo>
                <a:lnTo>
                  <a:pt x="5528" y="11851"/>
                </a:lnTo>
                <a:cubicBezTo>
                  <a:pt x="5302" y="11851"/>
                  <a:pt x="5115" y="11664"/>
                  <a:pt x="5115" y="11438"/>
                </a:cubicBezTo>
                <a:lnTo>
                  <a:pt x="5115" y="6670"/>
                </a:lnTo>
                <a:cubicBezTo>
                  <a:pt x="5115" y="6444"/>
                  <a:pt x="5302" y="6257"/>
                  <a:pt x="5528" y="6257"/>
                </a:cubicBezTo>
                <a:lnTo>
                  <a:pt x="10300" y="6257"/>
                </a:lnTo>
                <a:cubicBezTo>
                  <a:pt x="10527" y="6262"/>
                  <a:pt x="10713" y="6444"/>
                  <a:pt x="10713" y="6676"/>
                </a:cubicBezTo>
                <a:moveTo>
                  <a:pt x="1392" y="16889"/>
                </a:moveTo>
                <a:lnTo>
                  <a:pt x="6008" y="16889"/>
                </a:lnTo>
                <a:cubicBezTo>
                  <a:pt x="6320" y="16889"/>
                  <a:pt x="6573" y="16637"/>
                  <a:pt x="6573" y="16325"/>
                </a:cubicBezTo>
                <a:lnTo>
                  <a:pt x="6573" y="13276"/>
                </a:lnTo>
                <a:cubicBezTo>
                  <a:pt x="6573" y="12964"/>
                  <a:pt x="6320" y="12712"/>
                  <a:pt x="6008" y="12712"/>
                </a:cubicBezTo>
                <a:lnTo>
                  <a:pt x="1392" y="12712"/>
                </a:lnTo>
                <a:cubicBezTo>
                  <a:pt x="1079" y="12712"/>
                  <a:pt x="827" y="12964"/>
                  <a:pt x="827" y="13276"/>
                </a:cubicBezTo>
                <a:lnTo>
                  <a:pt x="827" y="16325"/>
                </a:lnTo>
                <a:cubicBezTo>
                  <a:pt x="827" y="16637"/>
                  <a:pt x="1079" y="16889"/>
                  <a:pt x="1392" y="16889"/>
                </a:cubicBezTo>
                <a:moveTo>
                  <a:pt x="978" y="13276"/>
                </a:moveTo>
                <a:cubicBezTo>
                  <a:pt x="978" y="13045"/>
                  <a:pt x="1165" y="12863"/>
                  <a:pt x="1392" y="12863"/>
                </a:cubicBezTo>
                <a:lnTo>
                  <a:pt x="6008" y="12863"/>
                </a:lnTo>
                <a:cubicBezTo>
                  <a:pt x="6240" y="12863"/>
                  <a:pt x="6421" y="13050"/>
                  <a:pt x="6421" y="13276"/>
                </a:cubicBezTo>
                <a:lnTo>
                  <a:pt x="6421" y="16325"/>
                </a:lnTo>
                <a:cubicBezTo>
                  <a:pt x="6421" y="16556"/>
                  <a:pt x="6235" y="16738"/>
                  <a:pt x="6008" y="16738"/>
                </a:cubicBezTo>
                <a:lnTo>
                  <a:pt x="1392" y="16738"/>
                </a:lnTo>
                <a:cubicBezTo>
                  <a:pt x="1160" y="16738"/>
                  <a:pt x="978" y="16551"/>
                  <a:pt x="978" y="16325"/>
                </a:cubicBezTo>
                <a:lnTo>
                  <a:pt x="978" y="13276"/>
                </a:lnTo>
                <a:moveTo>
                  <a:pt x="998" y="18884"/>
                </a:moveTo>
                <a:lnTo>
                  <a:pt x="9175" y="18884"/>
                </a:lnTo>
                <a:cubicBezTo>
                  <a:pt x="9493" y="18884"/>
                  <a:pt x="9750" y="18627"/>
                  <a:pt x="9750" y="18310"/>
                </a:cubicBezTo>
                <a:lnTo>
                  <a:pt x="9750" y="18305"/>
                </a:lnTo>
                <a:cubicBezTo>
                  <a:pt x="9750" y="17987"/>
                  <a:pt x="9493" y="17730"/>
                  <a:pt x="9175" y="17725"/>
                </a:cubicBezTo>
                <a:lnTo>
                  <a:pt x="998" y="17725"/>
                </a:lnTo>
                <a:cubicBezTo>
                  <a:pt x="681" y="17725"/>
                  <a:pt x="423" y="17982"/>
                  <a:pt x="423" y="18305"/>
                </a:cubicBezTo>
                <a:lnTo>
                  <a:pt x="423" y="18310"/>
                </a:lnTo>
                <a:cubicBezTo>
                  <a:pt x="423" y="18627"/>
                  <a:pt x="681" y="18884"/>
                  <a:pt x="998" y="18884"/>
                </a:cubicBezTo>
                <a:moveTo>
                  <a:pt x="575" y="18299"/>
                </a:moveTo>
                <a:cubicBezTo>
                  <a:pt x="575" y="18063"/>
                  <a:pt x="766" y="17876"/>
                  <a:pt x="998" y="17871"/>
                </a:cubicBezTo>
                <a:lnTo>
                  <a:pt x="9175" y="17871"/>
                </a:lnTo>
                <a:cubicBezTo>
                  <a:pt x="9412" y="17871"/>
                  <a:pt x="9599" y="18063"/>
                  <a:pt x="9599" y="18299"/>
                </a:cubicBezTo>
                <a:lnTo>
                  <a:pt x="9599" y="18305"/>
                </a:lnTo>
                <a:cubicBezTo>
                  <a:pt x="9599" y="18541"/>
                  <a:pt x="9407" y="18728"/>
                  <a:pt x="9175" y="18728"/>
                </a:cubicBezTo>
                <a:lnTo>
                  <a:pt x="998" y="18728"/>
                </a:lnTo>
                <a:cubicBezTo>
                  <a:pt x="761" y="18728"/>
                  <a:pt x="575" y="18536"/>
                  <a:pt x="575" y="18305"/>
                </a:cubicBezTo>
                <a:lnTo>
                  <a:pt x="575" y="18299"/>
                </a:lnTo>
                <a:moveTo>
                  <a:pt x="10577" y="18839"/>
                </a:moveTo>
                <a:cubicBezTo>
                  <a:pt x="10875" y="18839"/>
                  <a:pt x="11112" y="18602"/>
                  <a:pt x="11112" y="18305"/>
                </a:cubicBezTo>
                <a:cubicBezTo>
                  <a:pt x="11112" y="18007"/>
                  <a:pt x="10875" y="17770"/>
                  <a:pt x="10577" y="17770"/>
                </a:cubicBezTo>
                <a:cubicBezTo>
                  <a:pt x="10280" y="17770"/>
                  <a:pt x="10043" y="18007"/>
                  <a:pt x="10043" y="18305"/>
                </a:cubicBezTo>
                <a:cubicBezTo>
                  <a:pt x="10043" y="18602"/>
                  <a:pt x="10285" y="18839"/>
                  <a:pt x="10577" y="18839"/>
                </a:cubicBezTo>
                <a:moveTo>
                  <a:pt x="10577" y="17927"/>
                </a:moveTo>
                <a:cubicBezTo>
                  <a:pt x="10789" y="17922"/>
                  <a:pt x="10960" y="18098"/>
                  <a:pt x="10960" y="18305"/>
                </a:cubicBezTo>
                <a:cubicBezTo>
                  <a:pt x="10960" y="18516"/>
                  <a:pt x="10789" y="18687"/>
                  <a:pt x="10577" y="18687"/>
                </a:cubicBezTo>
                <a:cubicBezTo>
                  <a:pt x="10365" y="18687"/>
                  <a:pt x="10194" y="18516"/>
                  <a:pt x="10194" y="18305"/>
                </a:cubicBezTo>
                <a:cubicBezTo>
                  <a:pt x="10199" y="18093"/>
                  <a:pt x="10370" y="17927"/>
                  <a:pt x="10577" y="1792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33" name=""/>
          <p:cNvSpPr/>
          <p:nvPr/>
        </p:nvSpPr>
        <p:spPr>
          <a:xfrm>
            <a:off x="11877120" y="3065400"/>
            <a:ext cx="2041200" cy="2379600"/>
          </a:xfrm>
          <a:custGeom>
            <a:avLst/>
            <a:gdLst/>
            <a:ahLst/>
            <a:rect l="0" t="0" r="r" b="b"/>
            <a:pathLst>
              <a:path w="5671" h="6611">
                <a:moveTo>
                  <a:pt x="3706" y="2055"/>
                </a:moveTo>
                <a:cubicBezTo>
                  <a:pt x="3829" y="2055"/>
                  <a:pt x="3930" y="2155"/>
                  <a:pt x="3930" y="2277"/>
                </a:cubicBezTo>
                <a:cubicBezTo>
                  <a:pt x="3930" y="2400"/>
                  <a:pt x="3829" y="2500"/>
                  <a:pt x="3706" y="2500"/>
                </a:cubicBezTo>
                <a:cubicBezTo>
                  <a:pt x="3584" y="2500"/>
                  <a:pt x="3484" y="2400"/>
                  <a:pt x="3484" y="2277"/>
                </a:cubicBezTo>
                <a:cubicBezTo>
                  <a:pt x="3484" y="2155"/>
                  <a:pt x="3582" y="2055"/>
                  <a:pt x="3706" y="2055"/>
                </a:cubicBezTo>
                <a:moveTo>
                  <a:pt x="1963" y="2055"/>
                </a:moveTo>
                <a:cubicBezTo>
                  <a:pt x="2085" y="2055"/>
                  <a:pt x="2185" y="2155"/>
                  <a:pt x="2185" y="2277"/>
                </a:cubicBezTo>
                <a:cubicBezTo>
                  <a:pt x="2185" y="2400"/>
                  <a:pt x="2085" y="2500"/>
                  <a:pt x="1963" y="2500"/>
                </a:cubicBezTo>
                <a:cubicBezTo>
                  <a:pt x="1841" y="2500"/>
                  <a:pt x="1741" y="2400"/>
                  <a:pt x="1741" y="2277"/>
                </a:cubicBezTo>
                <a:cubicBezTo>
                  <a:pt x="1741" y="2155"/>
                  <a:pt x="1841" y="2055"/>
                  <a:pt x="1963" y="2055"/>
                </a:cubicBezTo>
                <a:moveTo>
                  <a:pt x="222" y="2055"/>
                </a:moveTo>
                <a:cubicBezTo>
                  <a:pt x="345" y="2055"/>
                  <a:pt x="445" y="2155"/>
                  <a:pt x="445" y="2277"/>
                </a:cubicBezTo>
                <a:cubicBezTo>
                  <a:pt x="445" y="2400"/>
                  <a:pt x="345" y="2500"/>
                  <a:pt x="222" y="2500"/>
                </a:cubicBezTo>
                <a:cubicBezTo>
                  <a:pt x="100" y="2500"/>
                  <a:pt x="0" y="2400"/>
                  <a:pt x="0" y="2277"/>
                </a:cubicBezTo>
                <a:cubicBezTo>
                  <a:pt x="0" y="2155"/>
                  <a:pt x="100" y="2055"/>
                  <a:pt x="222" y="2055"/>
                </a:cubicBezTo>
                <a:moveTo>
                  <a:pt x="5448" y="2055"/>
                </a:moveTo>
                <a:cubicBezTo>
                  <a:pt x="5570" y="2055"/>
                  <a:pt x="5670" y="2155"/>
                  <a:pt x="5670" y="2277"/>
                </a:cubicBezTo>
                <a:cubicBezTo>
                  <a:pt x="5670" y="2400"/>
                  <a:pt x="5570" y="2500"/>
                  <a:pt x="5448" y="2500"/>
                </a:cubicBezTo>
                <a:cubicBezTo>
                  <a:pt x="5326" y="2500"/>
                  <a:pt x="5226" y="2400"/>
                  <a:pt x="5226" y="2277"/>
                </a:cubicBezTo>
                <a:cubicBezTo>
                  <a:pt x="5226" y="2155"/>
                  <a:pt x="5326" y="2055"/>
                  <a:pt x="5448" y="2055"/>
                </a:cubicBezTo>
                <a:moveTo>
                  <a:pt x="3706" y="4111"/>
                </a:moveTo>
                <a:cubicBezTo>
                  <a:pt x="3829" y="4111"/>
                  <a:pt x="3930" y="4211"/>
                  <a:pt x="3930" y="4334"/>
                </a:cubicBezTo>
                <a:cubicBezTo>
                  <a:pt x="3930" y="4456"/>
                  <a:pt x="3829" y="4556"/>
                  <a:pt x="3706" y="4556"/>
                </a:cubicBezTo>
                <a:cubicBezTo>
                  <a:pt x="3584" y="4556"/>
                  <a:pt x="3484" y="4456"/>
                  <a:pt x="3484" y="4334"/>
                </a:cubicBezTo>
                <a:cubicBezTo>
                  <a:pt x="3484" y="4211"/>
                  <a:pt x="3582" y="4111"/>
                  <a:pt x="3706" y="4111"/>
                </a:cubicBezTo>
                <a:moveTo>
                  <a:pt x="1963" y="4111"/>
                </a:moveTo>
                <a:cubicBezTo>
                  <a:pt x="2085" y="4111"/>
                  <a:pt x="2185" y="4211"/>
                  <a:pt x="2185" y="4334"/>
                </a:cubicBezTo>
                <a:cubicBezTo>
                  <a:pt x="2185" y="4456"/>
                  <a:pt x="2085" y="4556"/>
                  <a:pt x="1963" y="4556"/>
                </a:cubicBezTo>
                <a:cubicBezTo>
                  <a:pt x="1841" y="4556"/>
                  <a:pt x="1741" y="4456"/>
                  <a:pt x="1741" y="4334"/>
                </a:cubicBezTo>
                <a:cubicBezTo>
                  <a:pt x="1741" y="4211"/>
                  <a:pt x="1841" y="4111"/>
                  <a:pt x="1963" y="4111"/>
                </a:cubicBezTo>
                <a:moveTo>
                  <a:pt x="222" y="4111"/>
                </a:moveTo>
                <a:cubicBezTo>
                  <a:pt x="345" y="4111"/>
                  <a:pt x="445" y="4211"/>
                  <a:pt x="445" y="4334"/>
                </a:cubicBezTo>
                <a:cubicBezTo>
                  <a:pt x="445" y="4456"/>
                  <a:pt x="345" y="4556"/>
                  <a:pt x="222" y="4556"/>
                </a:cubicBezTo>
                <a:cubicBezTo>
                  <a:pt x="100" y="4556"/>
                  <a:pt x="0" y="4456"/>
                  <a:pt x="0" y="4334"/>
                </a:cubicBezTo>
                <a:cubicBezTo>
                  <a:pt x="0" y="4211"/>
                  <a:pt x="100" y="4111"/>
                  <a:pt x="222" y="4111"/>
                </a:cubicBezTo>
                <a:moveTo>
                  <a:pt x="5448" y="4111"/>
                </a:moveTo>
                <a:cubicBezTo>
                  <a:pt x="5570" y="4111"/>
                  <a:pt x="5670" y="4211"/>
                  <a:pt x="5670" y="4334"/>
                </a:cubicBezTo>
                <a:cubicBezTo>
                  <a:pt x="5670" y="4456"/>
                  <a:pt x="5570" y="4556"/>
                  <a:pt x="5448" y="4556"/>
                </a:cubicBezTo>
                <a:cubicBezTo>
                  <a:pt x="5326" y="4556"/>
                  <a:pt x="5226" y="4456"/>
                  <a:pt x="5226" y="4334"/>
                </a:cubicBezTo>
                <a:cubicBezTo>
                  <a:pt x="5226" y="4211"/>
                  <a:pt x="5326" y="4111"/>
                  <a:pt x="5448" y="4111"/>
                </a:cubicBezTo>
                <a:moveTo>
                  <a:pt x="3706" y="0"/>
                </a:moveTo>
                <a:cubicBezTo>
                  <a:pt x="3829" y="0"/>
                  <a:pt x="3930" y="100"/>
                  <a:pt x="3930" y="222"/>
                </a:cubicBezTo>
                <a:cubicBezTo>
                  <a:pt x="3930" y="345"/>
                  <a:pt x="3829" y="445"/>
                  <a:pt x="3706" y="445"/>
                </a:cubicBezTo>
                <a:cubicBezTo>
                  <a:pt x="3584" y="445"/>
                  <a:pt x="3484" y="345"/>
                  <a:pt x="3484" y="222"/>
                </a:cubicBezTo>
                <a:cubicBezTo>
                  <a:pt x="3484" y="100"/>
                  <a:pt x="3582" y="0"/>
                  <a:pt x="3706" y="0"/>
                </a:cubicBezTo>
                <a:moveTo>
                  <a:pt x="1963" y="0"/>
                </a:moveTo>
                <a:cubicBezTo>
                  <a:pt x="2085" y="0"/>
                  <a:pt x="2185" y="100"/>
                  <a:pt x="2185" y="222"/>
                </a:cubicBezTo>
                <a:cubicBezTo>
                  <a:pt x="2185" y="345"/>
                  <a:pt x="2085" y="445"/>
                  <a:pt x="1963" y="445"/>
                </a:cubicBezTo>
                <a:cubicBezTo>
                  <a:pt x="1841" y="445"/>
                  <a:pt x="1741" y="345"/>
                  <a:pt x="1741" y="222"/>
                </a:cubicBezTo>
                <a:cubicBezTo>
                  <a:pt x="1741" y="100"/>
                  <a:pt x="1841" y="0"/>
                  <a:pt x="1963" y="0"/>
                </a:cubicBezTo>
                <a:moveTo>
                  <a:pt x="222" y="0"/>
                </a:moveTo>
                <a:cubicBezTo>
                  <a:pt x="345" y="0"/>
                  <a:pt x="445" y="100"/>
                  <a:pt x="445" y="222"/>
                </a:cubicBezTo>
                <a:cubicBezTo>
                  <a:pt x="445" y="345"/>
                  <a:pt x="345" y="445"/>
                  <a:pt x="222" y="445"/>
                </a:cubicBezTo>
                <a:cubicBezTo>
                  <a:pt x="100" y="445"/>
                  <a:pt x="0" y="345"/>
                  <a:pt x="0" y="222"/>
                </a:cubicBezTo>
                <a:cubicBezTo>
                  <a:pt x="0" y="100"/>
                  <a:pt x="100" y="0"/>
                  <a:pt x="222" y="0"/>
                </a:cubicBezTo>
                <a:moveTo>
                  <a:pt x="5448" y="0"/>
                </a:moveTo>
                <a:cubicBezTo>
                  <a:pt x="5570" y="0"/>
                  <a:pt x="5670" y="100"/>
                  <a:pt x="5670" y="222"/>
                </a:cubicBezTo>
                <a:cubicBezTo>
                  <a:pt x="5670" y="345"/>
                  <a:pt x="5570" y="445"/>
                  <a:pt x="5448" y="445"/>
                </a:cubicBezTo>
                <a:cubicBezTo>
                  <a:pt x="5326" y="445"/>
                  <a:pt x="5226" y="345"/>
                  <a:pt x="5226" y="222"/>
                </a:cubicBezTo>
                <a:cubicBezTo>
                  <a:pt x="5226" y="100"/>
                  <a:pt x="5326" y="0"/>
                  <a:pt x="5448" y="0"/>
                </a:cubicBezTo>
                <a:moveTo>
                  <a:pt x="3706" y="6165"/>
                </a:moveTo>
                <a:cubicBezTo>
                  <a:pt x="3829" y="6165"/>
                  <a:pt x="3930" y="6265"/>
                  <a:pt x="3930" y="6388"/>
                </a:cubicBezTo>
                <a:cubicBezTo>
                  <a:pt x="3930" y="6510"/>
                  <a:pt x="3829" y="6610"/>
                  <a:pt x="3706" y="6610"/>
                </a:cubicBezTo>
                <a:cubicBezTo>
                  <a:pt x="3584" y="6610"/>
                  <a:pt x="3484" y="6510"/>
                  <a:pt x="3484" y="6388"/>
                </a:cubicBezTo>
                <a:cubicBezTo>
                  <a:pt x="3484" y="6265"/>
                  <a:pt x="3582" y="6165"/>
                  <a:pt x="3706" y="6165"/>
                </a:cubicBezTo>
                <a:moveTo>
                  <a:pt x="1963" y="6165"/>
                </a:moveTo>
                <a:cubicBezTo>
                  <a:pt x="2085" y="6165"/>
                  <a:pt x="2185" y="6265"/>
                  <a:pt x="2185" y="6388"/>
                </a:cubicBezTo>
                <a:cubicBezTo>
                  <a:pt x="2185" y="6510"/>
                  <a:pt x="2085" y="6610"/>
                  <a:pt x="1963" y="6610"/>
                </a:cubicBezTo>
                <a:cubicBezTo>
                  <a:pt x="1841" y="6610"/>
                  <a:pt x="1741" y="6510"/>
                  <a:pt x="1741" y="6388"/>
                </a:cubicBezTo>
                <a:cubicBezTo>
                  <a:pt x="1741" y="6265"/>
                  <a:pt x="1841" y="6165"/>
                  <a:pt x="1963" y="6165"/>
                </a:cubicBezTo>
                <a:moveTo>
                  <a:pt x="222" y="6165"/>
                </a:moveTo>
                <a:cubicBezTo>
                  <a:pt x="345" y="6165"/>
                  <a:pt x="445" y="6265"/>
                  <a:pt x="445" y="6388"/>
                </a:cubicBezTo>
                <a:cubicBezTo>
                  <a:pt x="445" y="6510"/>
                  <a:pt x="345" y="6610"/>
                  <a:pt x="222" y="6610"/>
                </a:cubicBezTo>
                <a:cubicBezTo>
                  <a:pt x="100" y="6610"/>
                  <a:pt x="0" y="6510"/>
                  <a:pt x="0" y="6388"/>
                </a:cubicBezTo>
                <a:cubicBezTo>
                  <a:pt x="0" y="6265"/>
                  <a:pt x="100" y="6165"/>
                  <a:pt x="222" y="6165"/>
                </a:cubicBezTo>
                <a:moveTo>
                  <a:pt x="5448" y="6165"/>
                </a:moveTo>
                <a:cubicBezTo>
                  <a:pt x="5570" y="6165"/>
                  <a:pt x="5670" y="6265"/>
                  <a:pt x="5670" y="6388"/>
                </a:cubicBezTo>
                <a:cubicBezTo>
                  <a:pt x="5670" y="6510"/>
                  <a:pt x="5570" y="6610"/>
                  <a:pt x="5448" y="6610"/>
                </a:cubicBezTo>
                <a:cubicBezTo>
                  <a:pt x="5326" y="6610"/>
                  <a:pt x="5226" y="6510"/>
                  <a:pt x="5226" y="6388"/>
                </a:cubicBezTo>
                <a:cubicBezTo>
                  <a:pt x="5226" y="6265"/>
                  <a:pt x="5326" y="6165"/>
                  <a:pt x="5448" y="616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34" name=""/>
          <p:cNvSpPr txBox="1"/>
          <p:nvPr/>
        </p:nvSpPr>
        <p:spPr>
          <a:xfrm>
            <a:off x="1352880" y="6405480"/>
            <a:ext cx="4780080" cy="56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800" spc="-1" strike="noStrike">
                <a:solidFill>
                  <a:srgbClr val="ffffff"/>
                </a:solidFill>
                <a:latin typeface="HKGrotesk"/>
              </a:rPr>
              <a:t>store the user data.</a:t>
            </a:r>
            <a:endParaRPr b="0" lang="en-US" sz="3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36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sp>
        <p:nvSpPr>
          <p:cNvPr id="137" name=""/>
          <p:cNvSpPr txBox="1"/>
          <p:nvPr/>
        </p:nvSpPr>
        <p:spPr>
          <a:xfrm>
            <a:off x="8164080" y="423000"/>
            <a:ext cx="622152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TECHSTACK,</a:t>
            </a:r>
            <a:endParaRPr b="0" lang="en-US" sz="7000" spc="-1" strike="noStrike">
              <a:latin typeface="Times New Roman"/>
            </a:endParaRPr>
          </a:p>
        </p:txBody>
      </p:sp>
      <p:sp>
        <p:nvSpPr>
          <p:cNvPr id="138" name=""/>
          <p:cNvSpPr txBox="1"/>
          <p:nvPr/>
        </p:nvSpPr>
        <p:spPr>
          <a:xfrm>
            <a:off x="8164080" y="1391040"/>
            <a:ext cx="804600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SOFTWARE AND</a:t>
            </a:r>
            <a:endParaRPr b="0" lang="en-US" sz="7000" spc="-1" strike="noStrike">
              <a:latin typeface="Times New Roman"/>
            </a:endParaRPr>
          </a:p>
        </p:txBody>
      </p:sp>
      <p:sp>
        <p:nvSpPr>
          <p:cNvPr id="139" name=""/>
          <p:cNvSpPr/>
          <p:nvPr/>
        </p:nvSpPr>
        <p:spPr>
          <a:xfrm>
            <a:off x="8573040" y="3819240"/>
            <a:ext cx="136800" cy="136440"/>
          </a:xfrm>
          <a:custGeom>
            <a:avLst/>
            <a:gdLst/>
            <a:ahLst/>
            <a:rect l="0" t="0" r="r" b="b"/>
            <a:pathLst>
              <a:path w="381" h="380">
                <a:moveTo>
                  <a:pt x="380" y="190"/>
                </a:moveTo>
                <a:cubicBezTo>
                  <a:pt x="380" y="202"/>
                  <a:pt x="379" y="215"/>
                  <a:pt x="377" y="227"/>
                </a:cubicBezTo>
                <a:cubicBezTo>
                  <a:pt x="374" y="239"/>
                  <a:pt x="371" y="251"/>
                  <a:pt x="366" y="263"/>
                </a:cubicBezTo>
                <a:cubicBezTo>
                  <a:pt x="361" y="274"/>
                  <a:pt x="355" y="285"/>
                  <a:pt x="348" y="295"/>
                </a:cubicBezTo>
                <a:cubicBezTo>
                  <a:pt x="341" y="306"/>
                  <a:pt x="334" y="315"/>
                  <a:pt x="325" y="324"/>
                </a:cubicBezTo>
                <a:cubicBezTo>
                  <a:pt x="316" y="333"/>
                  <a:pt x="306" y="341"/>
                  <a:pt x="296" y="348"/>
                </a:cubicBezTo>
                <a:cubicBezTo>
                  <a:pt x="286" y="354"/>
                  <a:pt x="275" y="360"/>
                  <a:pt x="263" y="365"/>
                </a:cubicBezTo>
                <a:cubicBezTo>
                  <a:pt x="252" y="370"/>
                  <a:pt x="240" y="373"/>
                  <a:pt x="228" y="376"/>
                </a:cubicBezTo>
                <a:cubicBezTo>
                  <a:pt x="216" y="378"/>
                  <a:pt x="203" y="379"/>
                  <a:pt x="191" y="379"/>
                </a:cubicBezTo>
                <a:cubicBezTo>
                  <a:pt x="177" y="379"/>
                  <a:pt x="165" y="378"/>
                  <a:pt x="153" y="376"/>
                </a:cubicBezTo>
                <a:cubicBezTo>
                  <a:pt x="141" y="373"/>
                  <a:pt x="129" y="370"/>
                  <a:pt x="117" y="365"/>
                </a:cubicBezTo>
                <a:cubicBezTo>
                  <a:pt x="106" y="360"/>
                  <a:pt x="95" y="354"/>
                  <a:pt x="84" y="348"/>
                </a:cubicBezTo>
                <a:cubicBezTo>
                  <a:pt x="74" y="341"/>
                  <a:pt x="65" y="333"/>
                  <a:pt x="56" y="324"/>
                </a:cubicBezTo>
                <a:cubicBezTo>
                  <a:pt x="47" y="315"/>
                  <a:pt x="39" y="306"/>
                  <a:pt x="32" y="295"/>
                </a:cubicBezTo>
                <a:cubicBezTo>
                  <a:pt x="25" y="285"/>
                  <a:pt x="19" y="274"/>
                  <a:pt x="15" y="263"/>
                </a:cubicBezTo>
                <a:cubicBezTo>
                  <a:pt x="10" y="251"/>
                  <a:pt x="6" y="239"/>
                  <a:pt x="4" y="227"/>
                </a:cubicBezTo>
                <a:cubicBezTo>
                  <a:pt x="1" y="215"/>
                  <a:pt x="0" y="202"/>
                  <a:pt x="0" y="190"/>
                </a:cubicBezTo>
                <a:cubicBezTo>
                  <a:pt x="0" y="178"/>
                  <a:pt x="1" y="164"/>
                  <a:pt x="4" y="152"/>
                </a:cubicBezTo>
                <a:cubicBezTo>
                  <a:pt x="6" y="140"/>
                  <a:pt x="10" y="128"/>
                  <a:pt x="15" y="116"/>
                </a:cubicBezTo>
                <a:cubicBezTo>
                  <a:pt x="19" y="105"/>
                  <a:pt x="25" y="94"/>
                  <a:pt x="32" y="84"/>
                </a:cubicBezTo>
                <a:cubicBezTo>
                  <a:pt x="39" y="73"/>
                  <a:pt x="47" y="64"/>
                  <a:pt x="56" y="55"/>
                </a:cubicBezTo>
                <a:cubicBezTo>
                  <a:pt x="65" y="46"/>
                  <a:pt x="74" y="38"/>
                  <a:pt x="84" y="31"/>
                </a:cubicBezTo>
                <a:cubicBezTo>
                  <a:pt x="95" y="25"/>
                  <a:pt x="106" y="19"/>
                  <a:pt x="117" y="14"/>
                </a:cubicBezTo>
                <a:cubicBezTo>
                  <a:pt x="129" y="9"/>
                  <a:pt x="141" y="6"/>
                  <a:pt x="153" y="3"/>
                </a:cubicBezTo>
                <a:cubicBezTo>
                  <a:pt x="165" y="1"/>
                  <a:pt x="177" y="0"/>
                  <a:pt x="191" y="0"/>
                </a:cubicBezTo>
                <a:cubicBezTo>
                  <a:pt x="203" y="0"/>
                  <a:pt x="216" y="1"/>
                  <a:pt x="228" y="3"/>
                </a:cubicBezTo>
                <a:cubicBezTo>
                  <a:pt x="240" y="6"/>
                  <a:pt x="252" y="9"/>
                  <a:pt x="263" y="14"/>
                </a:cubicBezTo>
                <a:cubicBezTo>
                  <a:pt x="275" y="19"/>
                  <a:pt x="286" y="25"/>
                  <a:pt x="296" y="31"/>
                </a:cubicBezTo>
                <a:cubicBezTo>
                  <a:pt x="306" y="38"/>
                  <a:pt x="316" y="46"/>
                  <a:pt x="325" y="55"/>
                </a:cubicBezTo>
                <a:cubicBezTo>
                  <a:pt x="334" y="64"/>
                  <a:pt x="341" y="73"/>
                  <a:pt x="348" y="84"/>
                </a:cubicBezTo>
                <a:cubicBezTo>
                  <a:pt x="355" y="94"/>
                  <a:pt x="361" y="105"/>
                  <a:pt x="366" y="116"/>
                </a:cubicBezTo>
                <a:cubicBezTo>
                  <a:pt x="371" y="128"/>
                  <a:pt x="374" y="140"/>
                  <a:pt x="377" y="152"/>
                </a:cubicBezTo>
                <a:cubicBezTo>
                  <a:pt x="379" y="164"/>
                  <a:pt x="380" y="178"/>
                  <a:pt x="380" y="19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40" name=""/>
          <p:cNvSpPr txBox="1"/>
          <p:nvPr/>
        </p:nvSpPr>
        <p:spPr>
          <a:xfrm>
            <a:off x="8164080" y="2358720"/>
            <a:ext cx="520668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LIBRARIES</a:t>
            </a:r>
            <a:endParaRPr b="0" lang="en-US" sz="7000" spc="-1" strike="noStrike">
              <a:latin typeface="Times New Roman"/>
            </a:endParaRPr>
          </a:p>
        </p:txBody>
      </p:sp>
      <p:sp>
        <p:nvSpPr>
          <p:cNvPr id="141" name=""/>
          <p:cNvSpPr/>
          <p:nvPr/>
        </p:nvSpPr>
        <p:spPr>
          <a:xfrm>
            <a:off x="8573040" y="4389480"/>
            <a:ext cx="136800" cy="136800"/>
          </a:xfrm>
          <a:custGeom>
            <a:avLst/>
            <a:gdLst/>
            <a:ahLst/>
            <a:rect l="0" t="0" r="r" b="b"/>
            <a:pathLst>
              <a:path w="381" h="381">
                <a:moveTo>
                  <a:pt x="380" y="191"/>
                </a:moveTo>
                <a:cubicBezTo>
                  <a:pt x="380" y="203"/>
                  <a:pt x="379" y="216"/>
                  <a:pt x="377" y="228"/>
                </a:cubicBezTo>
                <a:cubicBezTo>
                  <a:pt x="374" y="240"/>
                  <a:pt x="371" y="252"/>
                  <a:pt x="366" y="263"/>
                </a:cubicBezTo>
                <a:cubicBezTo>
                  <a:pt x="361" y="275"/>
                  <a:pt x="355" y="286"/>
                  <a:pt x="348" y="296"/>
                </a:cubicBezTo>
                <a:cubicBezTo>
                  <a:pt x="341" y="306"/>
                  <a:pt x="334" y="316"/>
                  <a:pt x="325" y="325"/>
                </a:cubicBezTo>
                <a:cubicBezTo>
                  <a:pt x="316" y="334"/>
                  <a:pt x="306" y="342"/>
                  <a:pt x="296" y="348"/>
                </a:cubicBezTo>
                <a:cubicBezTo>
                  <a:pt x="286" y="355"/>
                  <a:pt x="275" y="361"/>
                  <a:pt x="263" y="366"/>
                </a:cubicBezTo>
                <a:cubicBezTo>
                  <a:pt x="252" y="371"/>
                  <a:pt x="240" y="374"/>
                  <a:pt x="228" y="377"/>
                </a:cubicBezTo>
                <a:cubicBezTo>
                  <a:pt x="216" y="379"/>
                  <a:pt x="203" y="380"/>
                  <a:pt x="191" y="380"/>
                </a:cubicBezTo>
                <a:cubicBezTo>
                  <a:pt x="177" y="380"/>
                  <a:pt x="165" y="379"/>
                  <a:pt x="153" y="377"/>
                </a:cubicBezTo>
                <a:cubicBezTo>
                  <a:pt x="141" y="374"/>
                  <a:pt x="129" y="371"/>
                  <a:pt x="117" y="366"/>
                </a:cubicBezTo>
                <a:cubicBezTo>
                  <a:pt x="106" y="361"/>
                  <a:pt x="95" y="355"/>
                  <a:pt x="84" y="348"/>
                </a:cubicBezTo>
                <a:cubicBezTo>
                  <a:pt x="74" y="342"/>
                  <a:pt x="65" y="334"/>
                  <a:pt x="56" y="325"/>
                </a:cubicBezTo>
                <a:cubicBezTo>
                  <a:pt x="47" y="316"/>
                  <a:pt x="39" y="306"/>
                  <a:pt x="32" y="296"/>
                </a:cubicBezTo>
                <a:cubicBezTo>
                  <a:pt x="25" y="286"/>
                  <a:pt x="19" y="275"/>
                  <a:pt x="15" y="263"/>
                </a:cubicBezTo>
                <a:cubicBezTo>
                  <a:pt x="10" y="252"/>
                  <a:pt x="6" y="240"/>
                  <a:pt x="4" y="228"/>
                </a:cubicBezTo>
                <a:cubicBezTo>
                  <a:pt x="1" y="216"/>
                  <a:pt x="0" y="203"/>
                  <a:pt x="0" y="191"/>
                </a:cubicBezTo>
                <a:cubicBezTo>
                  <a:pt x="0" y="178"/>
                  <a:pt x="1" y="166"/>
                  <a:pt x="4" y="154"/>
                </a:cubicBezTo>
                <a:cubicBezTo>
                  <a:pt x="6" y="142"/>
                  <a:pt x="10" y="130"/>
                  <a:pt x="15" y="118"/>
                </a:cubicBezTo>
                <a:cubicBezTo>
                  <a:pt x="19" y="107"/>
                  <a:pt x="25" y="96"/>
                  <a:pt x="32" y="85"/>
                </a:cubicBezTo>
                <a:cubicBezTo>
                  <a:pt x="39" y="74"/>
                  <a:pt x="47" y="65"/>
                  <a:pt x="56" y="56"/>
                </a:cubicBezTo>
                <a:cubicBezTo>
                  <a:pt x="65" y="47"/>
                  <a:pt x="74" y="39"/>
                  <a:pt x="84" y="32"/>
                </a:cubicBezTo>
                <a:cubicBezTo>
                  <a:pt x="95" y="25"/>
                  <a:pt x="106" y="20"/>
                  <a:pt x="117" y="15"/>
                </a:cubicBezTo>
                <a:cubicBezTo>
                  <a:pt x="129" y="10"/>
                  <a:pt x="141" y="6"/>
                  <a:pt x="153" y="4"/>
                </a:cubicBezTo>
                <a:cubicBezTo>
                  <a:pt x="165" y="2"/>
                  <a:pt x="177" y="0"/>
                  <a:pt x="191" y="0"/>
                </a:cubicBezTo>
                <a:cubicBezTo>
                  <a:pt x="203" y="0"/>
                  <a:pt x="216" y="2"/>
                  <a:pt x="228" y="4"/>
                </a:cubicBezTo>
                <a:cubicBezTo>
                  <a:pt x="240" y="6"/>
                  <a:pt x="252" y="10"/>
                  <a:pt x="263" y="15"/>
                </a:cubicBezTo>
                <a:cubicBezTo>
                  <a:pt x="275" y="20"/>
                  <a:pt x="286" y="25"/>
                  <a:pt x="296" y="32"/>
                </a:cubicBezTo>
                <a:cubicBezTo>
                  <a:pt x="306" y="39"/>
                  <a:pt x="316" y="47"/>
                  <a:pt x="325" y="56"/>
                </a:cubicBezTo>
                <a:cubicBezTo>
                  <a:pt x="334" y="65"/>
                  <a:pt x="341" y="74"/>
                  <a:pt x="348" y="85"/>
                </a:cubicBezTo>
                <a:cubicBezTo>
                  <a:pt x="355" y="96"/>
                  <a:pt x="361" y="107"/>
                  <a:pt x="366" y="118"/>
                </a:cubicBezTo>
                <a:cubicBezTo>
                  <a:pt x="371" y="130"/>
                  <a:pt x="374" y="142"/>
                  <a:pt x="377" y="154"/>
                </a:cubicBezTo>
                <a:cubicBezTo>
                  <a:pt x="379" y="166"/>
                  <a:pt x="380" y="178"/>
                  <a:pt x="380" y="191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42" name=""/>
          <p:cNvSpPr txBox="1"/>
          <p:nvPr/>
        </p:nvSpPr>
        <p:spPr>
          <a:xfrm>
            <a:off x="8922960" y="3603240"/>
            <a:ext cx="154908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Python</a:t>
            </a:r>
            <a:endParaRPr b="0" lang="en-US" sz="3520" spc="-1" strike="noStrike">
              <a:latin typeface="Times New Roman"/>
            </a:endParaRPr>
          </a:p>
        </p:txBody>
      </p:sp>
      <p:sp>
        <p:nvSpPr>
          <p:cNvPr id="143" name=""/>
          <p:cNvSpPr/>
          <p:nvPr/>
        </p:nvSpPr>
        <p:spPr>
          <a:xfrm>
            <a:off x="8573040" y="4960080"/>
            <a:ext cx="136800" cy="136800"/>
          </a:xfrm>
          <a:custGeom>
            <a:avLst/>
            <a:gdLst/>
            <a:ahLst/>
            <a:rect l="0" t="0" r="r" b="b"/>
            <a:pathLst>
              <a:path w="381" h="381">
                <a:moveTo>
                  <a:pt x="380" y="191"/>
                </a:moveTo>
                <a:cubicBezTo>
                  <a:pt x="380" y="203"/>
                  <a:pt x="379" y="216"/>
                  <a:pt x="377" y="228"/>
                </a:cubicBezTo>
                <a:cubicBezTo>
                  <a:pt x="374" y="240"/>
                  <a:pt x="371" y="252"/>
                  <a:pt x="366" y="263"/>
                </a:cubicBezTo>
                <a:cubicBezTo>
                  <a:pt x="361" y="275"/>
                  <a:pt x="355" y="286"/>
                  <a:pt x="348" y="296"/>
                </a:cubicBezTo>
                <a:cubicBezTo>
                  <a:pt x="341" y="306"/>
                  <a:pt x="334" y="316"/>
                  <a:pt x="325" y="325"/>
                </a:cubicBezTo>
                <a:cubicBezTo>
                  <a:pt x="316" y="334"/>
                  <a:pt x="306" y="341"/>
                  <a:pt x="296" y="348"/>
                </a:cubicBezTo>
                <a:cubicBezTo>
                  <a:pt x="286" y="355"/>
                  <a:pt x="275" y="361"/>
                  <a:pt x="263" y="366"/>
                </a:cubicBezTo>
                <a:cubicBezTo>
                  <a:pt x="252" y="371"/>
                  <a:pt x="240" y="374"/>
                  <a:pt x="228" y="377"/>
                </a:cubicBezTo>
                <a:cubicBezTo>
                  <a:pt x="216" y="379"/>
                  <a:pt x="203" y="380"/>
                  <a:pt x="191" y="380"/>
                </a:cubicBezTo>
                <a:cubicBezTo>
                  <a:pt x="177" y="380"/>
                  <a:pt x="165" y="379"/>
                  <a:pt x="153" y="377"/>
                </a:cubicBezTo>
                <a:cubicBezTo>
                  <a:pt x="141" y="374"/>
                  <a:pt x="129" y="371"/>
                  <a:pt x="117" y="366"/>
                </a:cubicBezTo>
                <a:cubicBezTo>
                  <a:pt x="106" y="361"/>
                  <a:pt x="95" y="355"/>
                  <a:pt x="84" y="348"/>
                </a:cubicBezTo>
                <a:cubicBezTo>
                  <a:pt x="74" y="341"/>
                  <a:pt x="65" y="334"/>
                  <a:pt x="56" y="325"/>
                </a:cubicBezTo>
                <a:cubicBezTo>
                  <a:pt x="47" y="316"/>
                  <a:pt x="39" y="306"/>
                  <a:pt x="32" y="296"/>
                </a:cubicBezTo>
                <a:cubicBezTo>
                  <a:pt x="25" y="286"/>
                  <a:pt x="19" y="275"/>
                  <a:pt x="15" y="263"/>
                </a:cubicBezTo>
                <a:cubicBezTo>
                  <a:pt x="10" y="252"/>
                  <a:pt x="6" y="240"/>
                  <a:pt x="4" y="228"/>
                </a:cubicBezTo>
                <a:cubicBezTo>
                  <a:pt x="1" y="216"/>
                  <a:pt x="0" y="203"/>
                  <a:pt x="0" y="191"/>
                </a:cubicBezTo>
                <a:cubicBezTo>
                  <a:pt x="0" y="178"/>
                  <a:pt x="1" y="166"/>
                  <a:pt x="4" y="154"/>
                </a:cubicBezTo>
                <a:cubicBezTo>
                  <a:pt x="6" y="142"/>
                  <a:pt x="10" y="130"/>
                  <a:pt x="15" y="118"/>
                </a:cubicBezTo>
                <a:cubicBezTo>
                  <a:pt x="19" y="107"/>
                  <a:pt x="25" y="96"/>
                  <a:pt x="32" y="85"/>
                </a:cubicBezTo>
                <a:cubicBezTo>
                  <a:pt x="39" y="75"/>
                  <a:pt x="47" y="66"/>
                  <a:pt x="56" y="57"/>
                </a:cubicBezTo>
                <a:cubicBezTo>
                  <a:pt x="65" y="48"/>
                  <a:pt x="74" y="40"/>
                  <a:pt x="84" y="33"/>
                </a:cubicBezTo>
                <a:cubicBezTo>
                  <a:pt x="95" y="26"/>
                  <a:pt x="106" y="19"/>
                  <a:pt x="117" y="15"/>
                </a:cubicBezTo>
                <a:cubicBezTo>
                  <a:pt x="129" y="10"/>
                  <a:pt x="141" y="6"/>
                  <a:pt x="153" y="4"/>
                </a:cubicBezTo>
                <a:cubicBezTo>
                  <a:pt x="165" y="1"/>
                  <a:pt x="177" y="0"/>
                  <a:pt x="191" y="0"/>
                </a:cubicBezTo>
                <a:cubicBezTo>
                  <a:pt x="203" y="0"/>
                  <a:pt x="216" y="1"/>
                  <a:pt x="228" y="4"/>
                </a:cubicBezTo>
                <a:cubicBezTo>
                  <a:pt x="240" y="6"/>
                  <a:pt x="252" y="10"/>
                  <a:pt x="263" y="15"/>
                </a:cubicBezTo>
                <a:cubicBezTo>
                  <a:pt x="275" y="19"/>
                  <a:pt x="286" y="26"/>
                  <a:pt x="296" y="33"/>
                </a:cubicBezTo>
                <a:cubicBezTo>
                  <a:pt x="306" y="40"/>
                  <a:pt x="316" y="48"/>
                  <a:pt x="325" y="57"/>
                </a:cubicBezTo>
                <a:cubicBezTo>
                  <a:pt x="334" y="66"/>
                  <a:pt x="341" y="75"/>
                  <a:pt x="348" y="85"/>
                </a:cubicBezTo>
                <a:cubicBezTo>
                  <a:pt x="355" y="96"/>
                  <a:pt x="361" y="107"/>
                  <a:pt x="366" y="118"/>
                </a:cubicBezTo>
                <a:cubicBezTo>
                  <a:pt x="371" y="130"/>
                  <a:pt x="374" y="142"/>
                  <a:pt x="377" y="154"/>
                </a:cubicBezTo>
                <a:cubicBezTo>
                  <a:pt x="379" y="166"/>
                  <a:pt x="380" y="178"/>
                  <a:pt x="380" y="191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44" name=""/>
          <p:cNvSpPr txBox="1"/>
          <p:nvPr/>
        </p:nvSpPr>
        <p:spPr>
          <a:xfrm>
            <a:off x="8922960" y="4173840"/>
            <a:ext cx="214956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MongoDB</a:t>
            </a:r>
            <a:endParaRPr b="0" lang="en-US" sz="3520" spc="-1" strike="noStrike">
              <a:latin typeface="Times New Roman"/>
            </a:endParaRPr>
          </a:p>
        </p:txBody>
      </p:sp>
      <p:sp>
        <p:nvSpPr>
          <p:cNvPr id="145" name=""/>
          <p:cNvSpPr/>
          <p:nvPr/>
        </p:nvSpPr>
        <p:spPr>
          <a:xfrm>
            <a:off x="8573040" y="5530680"/>
            <a:ext cx="136800" cy="136800"/>
          </a:xfrm>
          <a:custGeom>
            <a:avLst/>
            <a:gdLst/>
            <a:ahLst/>
            <a:rect l="0" t="0" r="r" b="b"/>
            <a:pathLst>
              <a:path w="381" h="381">
                <a:moveTo>
                  <a:pt x="380" y="190"/>
                </a:moveTo>
                <a:cubicBezTo>
                  <a:pt x="380" y="202"/>
                  <a:pt x="379" y="214"/>
                  <a:pt x="377" y="227"/>
                </a:cubicBezTo>
                <a:cubicBezTo>
                  <a:pt x="374" y="239"/>
                  <a:pt x="371" y="251"/>
                  <a:pt x="366" y="262"/>
                </a:cubicBezTo>
                <a:cubicBezTo>
                  <a:pt x="361" y="274"/>
                  <a:pt x="355" y="285"/>
                  <a:pt x="348" y="295"/>
                </a:cubicBezTo>
                <a:cubicBezTo>
                  <a:pt x="341" y="305"/>
                  <a:pt x="334" y="315"/>
                  <a:pt x="325" y="324"/>
                </a:cubicBezTo>
                <a:cubicBezTo>
                  <a:pt x="316" y="333"/>
                  <a:pt x="306" y="341"/>
                  <a:pt x="296" y="348"/>
                </a:cubicBezTo>
                <a:cubicBezTo>
                  <a:pt x="286" y="355"/>
                  <a:pt x="275" y="361"/>
                  <a:pt x="263" y="366"/>
                </a:cubicBezTo>
                <a:cubicBezTo>
                  <a:pt x="252" y="370"/>
                  <a:pt x="240" y="374"/>
                  <a:pt x="228" y="376"/>
                </a:cubicBezTo>
                <a:cubicBezTo>
                  <a:pt x="216" y="379"/>
                  <a:pt x="203" y="380"/>
                  <a:pt x="191" y="380"/>
                </a:cubicBezTo>
                <a:cubicBezTo>
                  <a:pt x="177" y="380"/>
                  <a:pt x="165" y="379"/>
                  <a:pt x="153" y="376"/>
                </a:cubicBezTo>
                <a:cubicBezTo>
                  <a:pt x="141" y="374"/>
                  <a:pt x="129" y="370"/>
                  <a:pt x="117" y="366"/>
                </a:cubicBezTo>
                <a:cubicBezTo>
                  <a:pt x="106" y="361"/>
                  <a:pt x="95" y="355"/>
                  <a:pt x="84" y="348"/>
                </a:cubicBezTo>
                <a:cubicBezTo>
                  <a:pt x="74" y="341"/>
                  <a:pt x="65" y="333"/>
                  <a:pt x="56" y="324"/>
                </a:cubicBezTo>
                <a:cubicBezTo>
                  <a:pt x="47" y="315"/>
                  <a:pt x="39" y="305"/>
                  <a:pt x="32" y="295"/>
                </a:cubicBezTo>
                <a:cubicBezTo>
                  <a:pt x="25" y="285"/>
                  <a:pt x="19" y="274"/>
                  <a:pt x="15" y="262"/>
                </a:cubicBezTo>
                <a:cubicBezTo>
                  <a:pt x="10" y="251"/>
                  <a:pt x="6" y="239"/>
                  <a:pt x="4" y="227"/>
                </a:cubicBezTo>
                <a:cubicBezTo>
                  <a:pt x="1" y="214"/>
                  <a:pt x="0" y="202"/>
                  <a:pt x="0" y="190"/>
                </a:cubicBezTo>
                <a:cubicBezTo>
                  <a:pt x="0" y="177"/>
                  <a:pt x="1" y="165"/>
                  <a:pt x="4" y="153"/>
                </a:cubicBezTo>
                <a:cubicBezTo>
                  <a:pt x="6" y="140"/>
                  <a:pt x="10" y="129"/>
                  <a:pt x="15" y="117"/>
                </a:cubicBezTo>
                <a:cubicBezTo>
                  <a:pt x="19" y="106"/>
                  <a:pt x="25" y="95"/>
                  <a:pt x="32" y="84"/>
                </a:cubicBezTo>
                <a:cubicBezTo>
                  <a:pt x="39" y="74"/>
                  <a:pt x="47" y="64"/>
                  <a:pt x="56" y="56"/>
                </a:cubicBezTo>
                <a:cubicBezTo>
                  <a:pt x="65" y="47"/>
                  <a:pt x="74" y="39"/>
                  <a:pt x="84" y="32"/>
                </a:cubicBezTo>
                <a:cubicBezTo>
                  <a:pt x="95" y="25"/>
                  <a:pt x="106" y="19"/>
                  <a:pt x="117" y="15"/>
                </a:cubicBezTo>
                <a:cubicBezTo>
                  <a:pt x="129" y="10"/>
                  <a:pt x="141" y="6"/>
                  <a:pt x="153" y="4"/>
                </a:cubicBezTo>
                <a:cubicBezTo>
                  <a:pt x="165" y="1"/>
                  <a:pt x="177" y="0"/>
                  <a:pt x="191" y="0"/>
                </a:cubicBezTo>
                <a:cubicBezTo>
                  <a:pt x="203" y="0"/>
                  <a:pt x="216" y="1"/>
                  <a:pt x="228" y="4"/>
                </a:cubicBezTo>
                <a:cubicBezTo>
                  <a:pt x="240" y="6"/>
                  <a:pt x="252" y="10"/>
                  <a:pt x="263" y="15"/>
                </a:cubicBezTo>
                <a:cubicBezTo>
                  <a:pt x="275" y="19"/>
                  <a:pt x="286" y="25"/>
                  <a:pt x="296" y="32"/>
                </a:cubicBezTo>
                <a:cubicBezTo>
                  <a:pt x="306" y="39"/>
                  <a:pt x="316" y="47"/>
                  <a:pt x="325" y="56"/>
                </a:cubicBezTo>
                <a:cubicBezTo>
                  <a:pt x="334" y="64"/>
                  <a:pt x="341" y="74"/>
                  <a:pt x="348" y="84"/>
                </a:cubicBezTo>
                <a:cubicBezTo>
                  <a:pt x="355" y="95"/>
                  <a:pt x="361" y="106"/>
                  <a:pt x="366" y="117"/>
                </a:cubicBezTo>
                <a:cubicBezTo>
                  <a:pt x="371" y="129"/>
                  <a:pt x="374" y="140"/>
                  <a:pt x="377" y="153"/>
                </a:cubicBezTo>
                <a:cubicBezTo>
                  <a:pt x="379" y="165"/>
                  <a:pt x="380" y="177"/>
                  <a:pt x="380" y="19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46" name=""/>
          <p:cNvSpPr txBox="1"/>
          <p:nvPr/>
        </p:nvSpPr>
        <p:spPr>
          <a:xfrm>
            <a:off x="8922960" y="4744440"/>
            <a:ext cx="195444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Pycharm</a:t>
            </a:r>
            <a:endParaRPr b="0" lang="en-US" sz="3520" spc="-1" strike="noStrike">
              <a:latin typeface="Times New Roman"/>
            </a:endParaRPr>
          </a:p>
        </p:txBody>
      </p:sp>
      <p:sp>
        <p:nvSpPr>
          <p:cNvPr id="147" name=""/>
          <p:cNvSpPr/>
          <p:nvPr/>
        </p:nvSpPr>
        <p:spPr>
          <a:xfrm>
            <a:off x="8573040" y="6101280"/>
            <a:ext cx="136800" cy="136800"/>
          </a:xfrm>
          <a:custGeom>
            <a:avLst/>
            <a:gdLst/>
            <a:ahLst/>
            <a:rect l="0" t="0" r="r" b="b"/>
            <a:pathLst>
              <a:path w="381" h="381">
                <a:moveTo>
                  <a:pt x="380" y="189"/>
                </a:moveTo>
                <a:cubicBezTo>
                  <a:pt x="380" y="202"/>
                  <a:pt x="379" y="214"/>
                  <a:pt x="377" y="226"/>
                </a:cubicBezTo>
                <a:cubicBezTo>
                  <a:pt x="374" y="239"/>
                  <a:pt x="371" y="252"/>
                  <a:pt x="366" y="263"/>
                </a:cubicBezTo>
                <a:cubicBezTo>
                  <a:pt x="361" y="275"/>
                  <a:pt x="355" y="285"/>
                  <a:pt x="348" y="296"/>
                </a:cubicBezTo>
                <a:cubicBezTo>
                  <a:pt x="341" y="306"/>
                  <a:pt x="334" y="316"/>
                  <a:pt x="325" y="324"/>
                </a:cubicBezTo>
                <a:cubicBezTo>
                  <a:pt x="316" y="333"/>
                  <a:pt x="306" y="341"/>
                  <a:pt x="296" y="348"/>
                </a:cubicBezTo>
                <a:cubicBezTo>
                  <a:pt x="286" y="355"/>
                  <a:pt x="275" y="361"/>
                  <a:pt x="263" y="366"/>
                </a:cubicBezTo>
                <a:cubicBezTo>
                  <a:pt x="252" y="370"/>
                  <a:pt x="240" y="374"/>
                  <a:pt x="228" y="376"/>
                </a:cubicBezTo>
                <a:cubicBezTo>
                  <a:pt x="216" y="379"/>
                  <a:pt x="203" y="380"/>
                  <a:pt x="191" y="380"/>
                </a:cubicBezTo>
                <a:cubicBezTo>
                  <a:pt x="177" y="380"/>
                  <a:pt x="165" y="379"/>
                  <a:pt x="153" y="376"/>
                </a:cubicBezTo>
                <a:cubicBezTo>
                  <a:pt x="141" y="374"/>
                  <a:pt x="129" y="370"/>
                  <a:pt x="117" y="366"/>
                </a:cubicBezTo>
                <a:cubicBezTo>
                  <a:pt x="106" y="361"/>
                  <a:pt x="95" y="355"/>
                  <a:pt x="84" y="348"/>
                </a:cubicBezTo>
                <a:cubicBezTo>
                  <a:pt x="74" y="341"/>
                  <a:pt x="65" y="333"/>
                  <a:pt x="56" y="324"/>
                </a:cubicBezTo>
                <a:cubicBezTo>
                  <a:pt x="47" y="316"/>
                  <a:pt x="39" y="306"/>
                  <a:pt x="32" y="296"/>
                </a:cubicBezTo>
                <a:cubicBezTo>
                  <a:pt x="25" y="285"/>
                  <a:pt x="19" y="275"/>
                  <a:pt x="15" y="263"/>
                </a:cubicBezTo>
                <a:cubicBezTo>
                  <a:pt x="10" y="252"/>
                  <a:pt x="6" y="239"/>
                  <a:pt x="4" y="226"/>
                </a:cubicBezTo>
                <a:cubicBezTo>
                  <a:pt x="1" y="214"/>
                  <a:pt x="0" y="202"/>
                  <a:pt x="0" y="189"/>
                </a:cubicBezTo>
                <a:cubicBezTo>
                  <a:pt x="0" y="177"/>
                  <a:pt x="1" y="165"/>
                  <a:pt x="4" y="153"/>
                </a:cubicBezTo>
                <a:cubicBezTo>
                  <a:pt x="6" y="140"/>
                  <a:pt x="10" y="128"/>
                  <a:pt x="15" y="117"/>
                </a:cubicBezTo>
                <a:cubicBezTo>
                  <a:pt x="19" y="105"/>
                  <a:pt x="25" y="95"/>
                  <a:pt x="32" y="84"/>
                </a:cubicBezTo>
                <a:cubicBezTo>
                  <a:pt x="39" y="74"/>
                  <a:pt x="47" y="64"/>
                  <a:pt x="56" y="55"/>
                </a:cubicBezTo>
                <a:cubicBezTo>
                  <a:pt x="65" y="47"/>
                  <a:pt x="74" y="39"/>
                  <a:pt x="84" y="32"/>
                </a:cubicBezTo>
                <a:cubicBezTo>
                  <a:pt x="95" y="25"/>
                  <a:pt x="106" y="19"/>
                  <a:pt x="117" y="14"/>
                </a:cubicBezTo>
                <a:cubicBezTo>
                  <a:pt x="129" y="10"/>
                  <a:pt x="141" y="6"/>
                  <a:pt x="153" y="4"/>
                </a:cubicBezTo>
                <a:cubicBezTo>
                  <a:pt x="165" y="1"/>
                  <a:pt x="177" y="0"/>
                  <a:pt x="191" y="0"/>
                </a:cubicBezTo>
                <a:cubicBezTo>
                  <a:pt x="203" y="0"/>
                  <a:pt x="216" y="1"/>
                  <a:pt x="228" y="4"/>
                </a:cubicBezTo>
                <a:cubicBezTo>
                  <a:pt x="240" y="6"/>
                  <a:pt x="252" y="10"/>
                  <a:pt x="263" y="14"/>
                </a:cubicBezTo>
                <a:cubicBezTo>
                  <a:pt x="275" y="19"/>
                  <a:pt x="286" y="25"/>
                  <a:pt x="296" y="32"/>
                </a:cubicBezTo>
                <a:cubicBezTo>
                  <a:pt x="306" y="39"/>
                  <a:pt x="316" y="47"/>
                  <a:pt x="325" y="55"/>
                </a:cubicBezTo>
                <a:cubicBezTo>
                  <a:pt x="334" y="64"/>
                  <a:pt x="341" y="74"/>
                  <a:pt x="348" y="84"/>
                </a:cubicBezTo>
                <a:cubicBezTo>
                  <a:pt x="355" y="95"/>
                  <a:pt x="361" y="105"/>
                  <a:pt x="366" y="117"/>
                </a:cubicBezTo>
                <a:cubicBezTo>
                  <a:pt x="371" y="128"/>
                  <a:pt x="374" y="140"/>
                  <a:pt x="377" y="153"/>
                </a:cubicBezTo>
                <a:cubicBezTo>
                  <a:pt x="379" y="165"/>
                  <a:pt x="380" y="177"/>
                  <a:pt x="380" y="18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48" name=""/>
          <p:cNvSpPr txBox="1"/>
          <p:nvPr/>
        </p:nvSpPr>
        <p:spPr>
          <a:xfrm>
            <a:off x="8922960" y="5315040"/>
            <a:ext cx="388980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Tkinter / CTkinter</a:t>
            </a:r>
            <a:endParaRPr b="0" lang="en-US" sz="3520" spc="-1" strike="noStrike">
              <a:latin typeface="Times New Roman"/>
            </a:endParaRPr>
          </a:p>
        </p:txBody>
      </p:sp>
      <p:sp>
        <p:nvSpPr>
          <p:cNvPr id="149" name=""/>
          <p:cNvSpPr/>
          <p:nvPr/>
        </p:nvSpPr>
        <p:spPr>
          <a:xfrm>
            <a:off x="8573040" y="6671880"/>
            <a:ext cx="136800" cy="136800"/>
          </a:xfrm>
          <a:custGeom>
            <a:avLst/>
            <a:gdLst/>
            <a:ahLst/>
            <a:rect l="0" t="0" r="r" b="b"/>
            <a:pathLst>
              <a:path w="381" h="381">
                <a:moveTo>
                  <a:pt x="380" y="190"/>
                </a:moveTo>
                <a:cubicBezTo>
                  <a:pt x="380" y="203"/>
                  <a:pt x="379" y="215"/>
                  <a:pt x="377" y="227"/>
                </a:cubicBezTo>
                <a:cubicBezTo>
                  <a:pt x="374" y="240"/>
                  <a:pt x="371" y="251"/>
                  <a:pt x="366" y="263"/>
                </a:cubicBezTo>
                <a:cubicBezTo>
                  <a:pt x="361" y="274"/>
                  <a:pt x="355" y="285"/>
                  <a:pt x="348" y="296"/>
                </a:cubicBezTo>
                <a:cubicBezTo>
                  <a:pt x="341" y="306"/>
                  <a:pt x="334" y="316"/>
                  <a:pt x="325" y="324"/>
                </a:cubicBezTo>
                <a:cubicBezTo>
                  <a:pt x="316" y="333"/>
                  <a:pt x="306" y="341"/>
                  <a:pt x="296" y="348"/>
                </a:cubicBezTo>
                <a:cubicBezTo>
                  <a:pt x="286" y="355"/>
                  <a:pt x="275" y="361"/>
                  <a:pt x="263" y="365"/>
                </a:cubicBezTo>
                <a:cubicBezTo>
                  <a:pt x="252" y="370"/>
                  <a:pt x="240" y="374"/>
                  <a:pt x="228" y="376"/>
                </a:cubicBezTo>
                <a:cubicBezTo>
                  <a:pt x="216" y="379"/>
                  <a:pt x="203" y="380"/>
                  <a:pt x="191" y="380"/>
                </a:cubicBezTo>
                <a:cubicBezTo>
                  <a:pt x="177" y="380"/>
                  <a:pt x="165" y="379"/>
                  <a:pt x="153" y="376"/>
                </a:cubicBezTo>
                <a:cubicBezTo>
                  <a:pt x="141" y="374"/>
                  <a:pt x="129" y="370"/>
                  <a:pt x="117" y="365"/>
                </a:cubicBezTo>
                <a:cubicBezTo>
                  <a:pt x="106" y="361"/>
                  <a:pt x="95" y="355"/>
                  <a:pt x="84" y="348"/>
                </a:cubicBezTo>
                <a:cubicBezTo>
                  <a:pt x="74" y="341"/>
                  <a:pt x="65" y="333"/>
                  <a:pt x="56" y="324"/>
                </a:cubicBezTo>
                <a:cubicBezTo>
                  <a:pt x="47" y="316"/>
                  <a:pt x="39" y="306"/>
                  <a:pt x="32" y="296"/>
                </a:cubicBezTo>
                <a:cubicBezTo>
                  <a:pt x="25" y="285"/>
                  <a:pt x="19" y="274"/>
                  <a:pt x="15" y="263"/>
                </a:cubicBezTo>
                <a:cubicBezTo>
                  <a:pt x="10" y="251"/>
                  <a:pt x="6" y="240"/>
                  <a:pt x="4" y="227"/>
                </a:cubicBezTo>
                <a:cubicBezTo>
                  <a:pt x="1" y="215"/>
                  <a:pt x="0" y="203"/>
                  <a:pt x="0" y="190"/>
                </a:cubicBezTo>
                <a:cubicBezTo>
                  <a:pt x="0" y="177"/>
                  <a:pt x="1" y="165"/>
                  <a:pt x="4" y="152"/>
                </a:cubicBezTo>
                <a:cubicBezTo>
                  <a:pt x="6" y="140"/>
                  <a:pt x="10" y="128"/>
                  <a:pt x="15" y="117"/>
                </a:cubicBezTo>
                <a:cubicBezTo>
                  <a:pt x="19" y="105"/>
                  <a:pt x="25" y="94"/>
                  <a:pt x="32" y="84"/>
                </a:cubicBezTo>
                <a:cubicBezTo>
                  <a:pt x="39" y="74"/>
                  <a:pt x="47" y="64"/>
                  <a:pt x="56" y="55"/>
                </a:cubicBezTo>
                <a:cubicBezTo>
                  <a:pt x="65" y="47"/>
                  <a:pt x="74" y="39"/>
                  <a:pt x="84" y="32"/>
                </a:cubicBezTo>
                <a:cubicBezTo>
                  <a:pt x="95" y="25"/>
                  <a:pt x="106" y="19"/>
                  <a:pt x="117" y="14"/>
                </a:cubicBezTo>
                <a:cubicBezTo>
                  <a:pt x="129" y="10"/>
                  <a:pt x="141" y="6"/>
                  <a:pt x="153" y="4"/>
                </a:cubicBezTo>
                <a:cubicBezTo>
                  <a:pt x="165" y="1"/>
                  <a:pt x="177" y="0"/>
                  <a:pt x="191" y="0"/>
                </a:cubicBezTo>
                <a:cubicBezTo>
                  <a:pt x="203" y="0"/>
                  <a:pt x="216" y="1"/>
                  <a:pt x="228" y="4"/>
                </a:cubicBezTo>
                <a:cubicBezTo>
                  <a:pt x="240" y="6"/>
                  <a:pt x="252" y="10"/>
                  <a:pt x="263" y="14"/>
                </a:cubicBezTo>
                <a:cubicBezTo>
                  <a:pt x="275" y="19"/>
                  <a:pt x="286" y="25"/>
                  <a:pt x="296" y="32"/>
                </a:cubicBezTo>
                <a:cubicBezTo>
                  <a:pt x="306" y="39"/>
                  <a:pt x="316" y="47"/>
                  <a:pt x="325" y="55"/>
                </a:cubicBezTo>
                <a:cubicBezTo>
                  <a:pt x="334" y="64"/>
                  <a:pt x="341" y="74"/>
                  <a:pt x="348" y="84"/>
                </a:cubicBezTo>
                <a:cubicBezTo>
                  <a:pt x="355" y="94"/>
                  <a:pt x="361" y="105"/>
                  <a:pt x="366" y="117"/>
                </a:cubicBezTo>
                <a:cubicBezTo>
                  <a:pt x="371" y="128"/>
                  <a:pt x="374" y="140"/>
                  <a:pt x="377" y="152"/>
                </a:cubicBezTo>
                <a:cubicBezTo>
                  <a:pt x="379" y="165"/>
                  <a:pt x="380" y="177"/>
                  <a:pt x="380" y="19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50" name=""/>
          <p:cNvSpPr txBox="1"/>
          <p:nvPr/>
        </p:nvSpPr>
        <p:spPr>
          <a:xfrm>
            <a:off x="8922960" y="5885640"/>
            <a:ext cx="208116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Pymongo</a:t>
            </a:r>
            <a:endParaRPr b="0" lang="en-US" sz="3520" spc="-1" strike="noStrike">
              <a:latin typeface="Times New Roman"/>
            </a:endParaRPr>
          </a:p>
        </p:txBody>
      </p:sp>
      <p:sp>
        <p:nvSpPr>
          <p:cNvPr id="151" name=""/>
          <p:cNvSpPr/>
          <p:nvPr/>
        </p:nvSpPr>
        <p:spPr>
          <a:xfrm>
            <a:off x="8573040" y="7242480"/>
            <a:ext cx="136800" cy="136800"/>
          </a:xfrm>
          <a:custGeom>
            <a:avLst/>
            <a:gdLst/>
            <a:ahLst/>
            <a:rect l="0" t="0" r="r" b="b"/>
            <a:pathLst>
              <a:path w="381" h="381">
                <a:moveTo>
                  <a:pt x="380" y="190"/>
                </a:moveTo>
                <a:cubicBezTo>
                  <a:pt x="380" y="203"/>
                  <a:pt x="379" y="215"/>
                  <a:pt x="377" y="227"/>
                </a:cubicBezTo>
                <a:cubicBezTo>
                  <a:pt x="374" y="239"/>
                  <a:pt x="371" y="251"/>
                  <a:pt x="366" y="263"/>
                </a:cubicBezTo>
                <a:cubicBezTo>
                  <a:pt x="361" y="274"/>
                  <a:pt x="355" y="285"/>
                  <a:pt x="348" y="296"/>
                </a:cubicBezTo>
                <a:cubicBezTo>
                  <a:pt x="341" y="306"/>
                  <a:pt x="334" y="315"/>
                  <a:pt x="325" y="324"/>
                </a:cubicBezTo>
                <a:cubicBezTo>
                  <a:pt x="316" y="333"/>
                  <a:pt x="306" y="341"/>
                  <a:pt x="296" y="348"/>
                </a:cubicBezTo>
                <a:cubicBezTo>
                  <a:pt x="286" y="355"/>
                  <a:pt x="275" y="361"/>
                  <a:pt x="263" y="365"/>
                </a:cubicBezTo>
                <a:cubicBezTo>
                  <a:pt x="252" y="370"/>
                  <a:pt x="240" y="374"/>
                  <a:pt x="228" y="376"/>
                </a:cubicBezTo>
                <a:cubicBezTo>
                  <a:pt x="216" y="379"/>
                  <a:pt x="203" y="380"/>
                  <a:pt x="191" y="380"/>
                </a:cubicBezTo>
                <a:cubicBezTo>
                  <a:pt x="177" y="380"/>
                  <a:pt x="165" y="379"/>
                  <a:pt x="153" y="376"/>
                </a:cubicBezTo>
                <a:cubicBezTo>
                  <a:pt x="141" y="374"/>
                  <a:pt x="129" y="370"/>
                  <a:pt x="117" y="365"/>
                </a:cubicBezTo>
                <a:cubicBezTo>
                  <a:pt x="106" y="361"/>
                  <a:pt x="95" y="355"/>
                  <a:pt x="84" y="348"/>
                </a:cubicBezTo>
                <a:cubicBezTo>
                  <a:pt x="74" y="341"/>
                  <a:pt x="65" y="333"/>
                  <a:pt x="56" y="324"/>
                </a:cubicBezTo>
                <a:cubicBezTo>
                  <a:pt x="47" y="315"/>
                  <a:pt x="39" y="306"/>
                  <a:pt x="32" y="296"/>
                </a:cubicBezTo>
                <a:cubicBezTo>
                  <a:pt x="25" y="285"/>
                  <a:pt x="19" y="274"/>
                  <a:pt x="15" y="263"/>
                </a:cubicBezTo>
                <a:cubicBezTo>
                  <a:pt x="10" y="251"/>
                  <a:pt x="6" y="239"/>
                  <a:pt x="4" y="227"/>
                </a:cubicBezTo>
                <a:cubicBezTo>
                  <a:pt x="1" y="215"/>
                  <a:pt x="0" y="203"/>
                  <a:pt x="0" y="190"/>
                </a:cubicBezTo>
                <a:cubicBezTo>
                  <a:pt x="0" y="178"/>
                  <a:pt x="1" y="165"/>
                  <a:pt x="4" y="153"/>
                </a:cubicBezTo>
                <a:cubicBezTo>
                  <a:pt x="6" y="141"/>
                  <a:pt x="10" y="129"/>
                  <a:pt x="15" y="118"/>
                </a:cubicBezTo>
                <a:cubicBezTo>
                  <a:pt x="19" y="106"/>
                  <a:pt x="25" y="94"/>
                  <a:pt x="32" y="84"/>
                </a:cubicBezTo>
                <a:cubicBezTo>
                  <a:pt x="39" y="74"/>
                  <a:pt x="47" y="64"/>
                  <a:pt x="56" y="55"/>
                </a:cubicBezTo>
                <a:cubicBezTo>
                  <a:pt x="65" y="46"/>
                  <a:pt x="74" y="39"/>
                  <a:pt x="84" y="32"/>
                </a:cubicBezTo>
                <a:cubicBezTo>
                  <a:pt x="95" y="25"/>
                  <a:pt x="106" y="19"/>
                  <a:pt x="117" y="14"/>
                </a:cubicBezTo>
                <a:cubicBezTo>
                  <a:pt x="129" y="9"/>
                  <a:pt x="141" y="6"/>
                  <a:pt x="153" y="3"/>
                </a:cubicBezTo>
                <a:cubicBezTo>
                  <a:pt x="165" y="1"/>
                  <a:pt x="177" y="0"/>
                  <a:pt x="191" y="0"/>
                </a:cubicBezTo>
                <a:cubicBezTo>
                  <a:pt x="203" y="0"/>
                  <a:pt x="216" y="1"/>
                  <a:pt x="228" y="3"/>
                </a:cubicBezTo>
                <a:cubicBezTo>
                  <a:pt x="240" y="6"/>
                  <a:pt x="252" y="9"/>
                  <a:pt x="263" y="14"/>
                </a:cubicBezTo>
                <a:cubicBezTo>
                  <a:pt x="275" y="19"/>
                  <a:pt x="286" y="25"/>
                  <a:pt x="296" y="32"/>
                </a:cubicBezTo>
                <a:cubicBezTo>
                  <a:pt x="306" y="39"/>
                  <a:pt x="316" y="46"/>
                  <a:pt x="325" y="55"/>
                </a:cubicBezTo>
                <a:cubicBezTo>
                  <a:pt x="334" y="64"/>
                  <a:pt x="341" y="74"/>
                  <a:pt x="348" y="84"/>
                </a:cubicBezTo>
                <a:cubicBezTo>
                  <a:pt x="355" y="94"/>
                  <a:pt x="361" y="106"/>
                  <a:pt x="366" y="118"/>
                </a:cubicBezTo>
                <a:cubicBezTo>
                  <a:pt x="371" y="129"/>
                  <a:pt x="374" y="141"/>
                  <a:pt x="377" y="153"/>
                </a:cubicBezTo>
                <a:cubicBezTo>
                  <a:pt x="379" y="165"/>
                  <a:pt x="380" y="178"/>
                  <a:pt x="380" y="19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52" name=""/>
          <p:cNvSpPr txBox="1"/>
          <p:nvPr/>
        </p:nvSpPr>
        <p:spPr>
          <a:xfrm>
            <a:off x="8922960" y="6456240"/>
            <a:ext cx="140724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Regex</a:t>
            </a:r>
            <a:endParaRPr b="0" lang="en-US" sz="3520" spc="-1" strike="noStrike">
              <a:latin typeface="Times New Roman"/>
            </a:endParaRPr>
          </a:p>
        </p:txBody>
      </p:sp>
      <p:sp>
        <p:nvSpPr>
          <p:cNvPr id="153" name=""/>
          <p:cNvSpPr/>
          <p:nvPr/>
        </p:nvSpPr>
        <p:spPr>
          <a:xfrm>
            <a:off x="8573040" y="7813080"/>
            <a:ext cx="136800" cy="136800"/>
          </a:xfrm>
          <a:custGeom>
            <a:avLst/>
            <a:gdLst/>
            <a:ahLst/>
            <a:rect l="0" t="0" r="r" b="b"/>
            <a:pathLst>
              <a:path w="381" h="381">
                <a:moveTo>
                  <a:pt x="380" y="190"/>
                </a:moveTo>
                <a:cubicBezTo>
                  <a:pt x="380" y="203"/>
                  <a:pt x="379" y="215"/>
                  <a:pt x="377" y="227"/>
                </a:cubicBezTo>
                <a:cubicBezTo>
                  <a:pt x="374" y="239"/>
                  <a:pt x="371" y="251"/>
                  <a:pt x="366" y="263"/>
                </a:cubicBezTo>
                <a:cubicBezTo>
                  <a:pt x="361" y="274"/>
                  <a:pt x="355" y="285"/>
                  <a:pt x="348" y="295"/>
                </a:cubicBezTo>
                <a:cubicBezTo>
                  <a:pt x="341" y="306"/>
                  <a:pt x="334" y="315"/>
                  <a:pt x="325" y="324"/>
                </a:cubicBezTo>
                <a:cubicBezTo>
                  <a:pt x="316" y="333"/>
                  <a:pt x="306" y="341"/>
                  <a:pt x="296" y="348"/>
                </a:cubicBezTo>
                <a:cubicBezTo>
                  <a:pt x="286" y="355"/>
                  <a:pt x="275" y="360"/>
                  <a:pt x="263" y="365"/>
                </a:cubicBezTo>
                <a:cubicBezTo>
                  <a:pt x="252" y="370"/>
                  <a:pt x="240" y="374"/>
                  <a:pt x="228" y="376"/>
                </a:cubicBezTo>
                <a:cubicBezTo>
                  <a:pt x="216" y="378"/>
                  <a:pt x="203" y="380"/>
                  <a:pt x="191" y="380"/>
                </a:cubicBezTo>
                <a:cubicBezTo>
                  <a:pt x="177" y="380"/>
                  <a:pt x="165" y="378"/>
                  <a:pt x="153" y="376"/>
                </a:cubicBezTo>
                <a:cubicBezTo>
                  <a:pt x="141" y="374"/>
                  <a:pt x="129" y="370"/>
                  <a:pt x="117" y="365"/>
                </a:cubicBezTo>
                <a:cubicBezTo>
                  <a:pt x="106" y="360"/>
                  <a:pt x="95" y="355"/>
                  <a:pt x="84" y="348"/>
                </a:cubicBezTo>
                <a:cubicBezTo>
                  <a:pt x="74" y="341"/>
                  <a:pt x="65" y="333"/>
                  <a:pt x="56" y="324"/>
                </a:cubicBezTo>
                <a:cubicBezTo>
                  <a:pt x="47" y="315"/>
                  <a:pt x="39" y="306"/>
                  <a:pt x="32" y="295"/>
                </a:cubicBezTo>
                <a:cubicBezTo>
                  <a:pt x="25" y="285"/>
                  <a:pt x="19" y="274"/>
                  <a:pt x="15" y="263"/>
                </a:cubicBezTo>
                <a:cubicBezTo>
                  <a:pt x="10" y="251"/>
                  <a:pt x="6" y="239"/>
                  <a:pt x="4" y="227"/>
                </a:cubicBezTo>
                <a:cubicBezTo>
                  <a:pt x="1" y="215"/>
                  <a:pt x="0" y="203"/>
                  <a:pt x="0" y="190"/>
                </a:cubicBezTo>
                <a:cubicBezTo>
                  <a:pt x="0" y="178"/>
                  <a:pt x="1" y="165"/>
                  <a:pt x="4" y="153"/>
                </a:cubicBezTo>
                <a:cubicBezTo>
                  <a:pt x="6" y="141"/>
                  <a:pt x="10" y="129"/>
                  <a:pt x="15" y="118"/>
                </a:cubicBezTo>
                <a:cubicBezTo>
                  <a:pt x="19" y="106"/>
                  <a:pt x="25" y="95"/>
                  <a:pt x="32" y="85"/>
                </a:cubicBezTo>
                <a:cubicBezTo>
                  <a:pt x="39" y="74"/>
                  <a:pt x="47" y="65"/>
                  <a:pt x="56" y="56"/>
                </a:cubicBezTo>
                <a:cubicBezTo>
                  <a:pt x="65" y="47"/>
                  <a:pt x="74" y="39"/>
                  <a:pt x="84" y="33"/>
                </a:cubicBezTo>
                <a:cubicBezTo>
                  <a:pt x="95" y="25"/>
                  <a:pt x="106" y="19"/>
                  <a:pt x="117" y="14"/>
                </a:cubicBezTo>
                <a:cubicBezTo>
                  <a:pt x="129" y="9"/>
                  <a:pt x="141" y="6"/>
                  <a:pt x="153" y="3"/>
                </a:cubicBezTo>
                <a:cubicBezTo>
                  <a:pt x="165" y="1"/>
                  <a:pt x="177" y="0"/>
                  <a:pt x="191" y="0"/>
                </a:cubicBezTo>
                <a:cubicBezTo>
                  <a:pt x="203" y="0"/>
                  <a:pt x="216" y="1"/>
                  <a:pt x="228" y="3"/>
                </a:cubicBezTo>
                <a:cubicBezTo>
                  <a:pt x="240" y="6"/>
                  <a:pt x="252" y="9"/>
                  <a:pt x="263" y="14"/>
                </a:cubicBezTo>
                <a:cubicBezTo>
                  <a:pt x="275" y="19"/>
                  <a:pt x="286" y="25"/>
                  <a:pt x="296" y="33"/>
                </a:cubicBezTo>
                <a:cubicBezTo>
                  <a:pt x="306" y="39"/>
                  <a:pt x="316" y="47"/>
                  <a:pt x="325" y="56"/>
                </a:cubicBezTo>
                <a:cubicBezTo>
                  <a:pt x="334" y="65"/>
                  <a:pt x="341" y="74"/>
                  <a:pt x="348" y="85"/>
                </a:cubicBezTo>
                <a:cubicBezTo>
                  <a:pt x="355" y="95"/>
                  <a:pt x="361" y="106"/>
                  <a:pt x="366" y="118"/>
                </a:cubicBezTo>
                <a:cubicBezTo>
                  <a:pt x="371" y="129"/>
                  <a:pt x="374" y="141"/>
                  <a:pt x="377" y="153"/>
                </a:cubicBezTo>
                <a:cubicBezTo>
                  <a:pt x="379" y="165"/>
                  <a:pt x="380" y="178"/>
                  <a:pt x="380" y="19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54" name=""/>
          <p:cNvSpPr txBox="1"/>
          <p:nvPr/>
        </p:nvSpPr>
        <p:spPr>
          <a:xfrm>
            <a:off x="8922960" y="7026480"/>
            <a:ext cx="129312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pillow</a:t>
            </a:r>
            <a:endParaRPr b="0" lang="en-US" sz="3520" spc="-1" strike="noStrike">
              <a:latin typeface="Times New Roman"/>
            </a:endParaRPr>
          </a:p>
        </p:txBody>
      </p:sp>
      <p:sp>
        <p:nvSpPr>
          <p:cNvPr id="155" name=""/>
          <p:cNvSpPr/>
          <p:nvPr/>
        </p:nvSpPr>
        <p:spPr>
          <a:xfrm>
            <a:off x="8573040" y="8383320"/>
            <a:ext cx="136800" cy="136800"/>
          </a:xfrm>
          <a:custGeom>
            <a:avLst/>
            <a:gdLst/>
            <a:ahLst/>
            <a:rect l="0" t="0" r="r" b="b"/>
            <a:pathLst>
              <a:path w="381" h="381">
                <a:moveTo>
                  <a:pt x="380" y="190"/>
                </a:moveTo>
                <a:cubicBezTo>
                  <a:pt x="380" y="202"/>
                  <a:pt x="379" y="215"/>
                  <a:pt x="377" y="227"/>
                </a:cubicBezTo>
                <a:cubicBezTo>
                  <a:pt x="374" y="239"/>
                  <a:pt x="371" y="251"/>
                  <a:pt x="366" y="263"/>
                </a:cubicBezTo>
                <a:cubicBezTo>
                  <a:pt x="361" y="274"/>
                  <a:pt x="355" y="285"/>
                  <a:pt x="348" y="295"/>
                </a:cubicBezTo>
                <a:cubicBezTo>
                  <a:pt x="341" y="306"/>
                  <a:pt x="334" y="315"/>
                  <a:pt x="325" y="324"/>
                </a:cubicBezTo>
                <a:cubicBezTo>
                  <a:pt x="316" y="333"/>
                  <a:pt x="306" y="342"/>
                  <a:pt x="296" y="349"/>
                </a:cubicBezTo>
                <a:cubicBezTo>
                  <a:pt x="286" y="355"/>
                  <a:pt x="275" y="361"/>
                  <a:pt x="263" y="366"/>
                </a:cubicBezTo>
                <a:cubicBezTo>
                  <a:pt x="252" y="371"/>
                  <a:pt x="240" y="374"/>
                  <a:pt x="228" y="377"/>
                </a:cubicBezTo>
                <a:cubicBezTo>
                  <a:pt x="216" y="379"/>
                  <a:pt x="203" y="380"/>
                  <a:pt x="191" y="380"/>
                </a:cubicBezTo>
                <a:cubicBezTo>
                  <a:pt x="177" y="380"/>
                  <a:pt x="165" y="379"/>
                  <a:pt x="153" y="377"/>
                </a:cubicBezTo>
                <a:cubicBezTo>
                  <a:pt x="141" y="374"/>
                  <a:pt x="129" y="371"/>
                  <a:pt x="117" y="366"/>
                </a:cubicBezTo>
                <a:cubicBezTo>
                  <a:pt x="106" y="361"/>
                  <a:pt x="95" y="355"/>
                  <a:pt x="84" y="349"/>
                </a:cubicBezTo>
                <a:cubicBezTo>
                  <a:pt x="74" y="342"/>
                  <a:pt x="65" y="333"/>
                  <a:pt x="56" y="324"/>
                </a:cubicBezTo>
                <a:cubicBezTo>
                  <a:pt x="47" y="315"/>
                  <a:pt x="39" y="306"/>
                  <a:pt x="32" y="295"/>
                </a:cubicBezTo>
                <a:cubicBezTo>
                  <a:pt x="25" y="285"/>
                  <a:pt x="19" y="274"/>
                  <a:pt x="15" y="263"/>
                </a:cubicBezTo>
                <a:cubicBezTo>
                  <a:pt x="10" y="251"/>
                  <a:pt x="6" y="239"/>
                  <a:pt x="4" y="227"/>
                </a:cubicBezTo>
                <a:cubicBezTo>
                  <a:pt x="1" y="215"/>
                  <a:pt x="0" y="202"/>
                  <a:pt x="0" y="190"/>
                </a:cubicBezTo>
                <a:cubicBezTo>
                  <a:pt x="0" y="178"/>
                  <a:pt x="1" y="165"/>
                  <a:pt x="4" y="153"/>
                </a:cubicBezTo>
                <a:cubicBezTo>
                  <a:pt x="6" y="141"/>
                  <a:pt x="10" y="129"/>
                  <a:pt x="15" y="117"/>
                </a:cubicBezTo>
                <a:cubicBezTo>
                  <a:pt x="19" y="106"/>
                  <a:pt x="25" y="95"/>
                  <a:pt x="32" y="85"/>
                </a:cubicBezTo>
                <a:cubicBezTo>
                  <a:pt x="39" y="74"/>
                  <a:pt x="47" y="65"/>
                  <a:pt x="56" y="56"/>
                </a:cubicBezTo>
                <a:cubicBezTo>
                  <a:pt x="65" y="47"/>
                  <a:pt x="74" y="39"/>
                  <a:pt x="84" y="32"/>
                </a:cubicBezTo>
                <a:cubicBezTo>
                  <a:pt x="95" y="26"/>
                  <a:pt x="106" y="20"/>
                  <a:pt x="117" y="15"/>
                </a:cubicBezTo>
                <a:cubicBezTo>
                  <a:pt x="129" y="10"/>
                  <a:pt x="141" y="7"/>
                  <a:pt x="153" y="4"/>
                </a:cubicBezTo>
                <a:cubicBezTo>
                  <a:pt x="165" y="2"/>
                  <a:pt x="177" y="0"/>
                  <a:pt x="191" y="0"/>
                </a:cubicBezTo>
                <a:cubicBezTo>
                  <a:pt x="203" y="0"/>
                  <a:pt x="216" y="2"/>
                  <a:pt x="228" y="4"/>
                </a:cubicBezTo>
                <a:cubicBezTo>
                  <a:pt x="240" y="7"/>
                  <a:pt x="252" y="10"/>
                  <a:pt x="263" y="15"/>
                </a:cubicBezTo>
                <a:cubicBezTo>
                  <a:pt x="275" y="20"/>
                  <a:pt x="286" y="26"/>
                  <a:pt x="296" y="32"/>
                </a:cubicBezTo>
                <a:cubicBezTo>
                  <a:pt x="306" y="39"/>
                  <a:pt x="316" y="47"/>
                  <a:pt x="325" y="56"/>
                </a:cubicBezTo>
                <a:cubicBezTo>
                  <a:pt x="334" y="65"/>
                  <a:pt x="341" y="74"/>
                  <a:pt x="348" y="85"/>
                </a:cubicBezTo>
                <a:cubicBezTo>
                  <a:pt x="355" y="95"/>
                  <a:pt x="361" y="106"/>
                  <a:pt x="366" y="117"/>
                </a:cubicBezTo>
                <a:cubicBezTo>
                  <a:pt x="371" y="129"/>
                  <a:pt x="374" y="141"/>
                  <a:pt x="377" y="153"/>
                </a:cubicBezTo>
                <a:cubicBezTo>
                  <a:pt x="379" y="165"/>
                  <a:pt x="380" y="178"/>
                  <a:pt x="380" y="19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56" name=""/>
          <p:cNvSpPr txBox="1"/>
          <p:nvPr/>
        </p:nvSpPr>
        <p:spPr>
          <a:xfrm>
            <a:off x="8922960" y="7597080"/>
            <a:ext cx="44604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tk</a:t>
            </a:r>
            <a:endParaRPr b="0" lang="en-US" sz="3520" spc="-1" strike="noStrike">
              <a:latin typeface="Times New Roman"/>
            </a:endParaRPr>
          </a:p>
        </p:txBody>
      </p:sp>
      <p:sp>
        <p:nvSpPr>
          <p:cNvPr id="157" name=""/>
          <p:cNvSpPr/>
          <p:nvPr/>
        </p:nvSpPr>
        <p:spPr>
          <a:xfrm>
            <a:off x="8573040" y="8953920"/>
            <a:ext cx="136800" cy="136800"/>
          </a:xfrm>
          <a:custGeom>
            <a:avLst/>
            <a:gdLst/>
            <a:ahLst/>
            <a:rect l="0" t="0" r="r" b="b"/>
            <a:pathLst>
              <a:path w="381" h="381">
                <a:moveTo>
                  <a:pt x="380" y="190"/>
                </a:moveTo>
                <a:cubicBezTo>
                  <a:pt x="380" y="202"/>
                  <a:pt x="379" y="215"/>
                  <a:pt x="377" y="227"/>
                </a:cubicBezTo>
                <a:cubicBezTo>
                  <a:pt x="374" y="239"/>
                  <a:pt x="371" y="251"/>
                  <a:pt x="366" y="262"/>
                </a:cubicBezTo>
                <a:cubicBezTo>
                  <a:pt x="361" y="275"/>
                  <a:pt x="355" y="286"/>
                  <a:pt x="348" y="296"/>
                </a:cubicBezTo>
                <a:cubicBezTo>
                  <a:pt x="341" y="306"/>
                  <a:pt x="334" y="316"/>
                  <a:pt x="325" y="325"/>
                </a:cubicBezTo>
                <a:cubicBezTo>
                  <a:pt x="316" y="334"/>
                  <a:pt x="306" y="342"/>
                  <a:pt x="296" y="348"/>
                </a:cubicBezTo>
                <a:cubicBezTo>
                  <a:pt x="286" y="355"/>
                  <a:pt x="275" y="361"/>
                  <a:pt x="263" y="366"/>
                </a:cubicBezTo>
                <a:cubicBezTo>
                  <a:pt x="252" y="371"/>
                  <a:pt x="240" y="374"/>
                  <a:pt x="228" y="377"/>
                </a:cubicBezTo>
                <a:cubicBezTo>
                  <a:pt x="216" y="379"/>
                  <a:pt x="203" y="380"/>
                  <a:pt x="191" y="380"/>
                </a:cubicBezTo>
                <a:cubicBezTo>
                  <a:pt x="177" y="380"/>
                  <a:pt x="165" y="379"/>
                  <a:pt x="153" y="377"/>
                </a:cubicBezTo>
                <a:cubicBezTo>
                  <a:pt x="141" y="374"/>
                  <a:pt x="129" y="371"/>
                  <a:pt x="117" y="366"/>
                </a:cubicBezTo>
                <a:cubicBezTo>
                  <a:pt x="106" y="361"/>
                  <a:pt x="95" y="355"/>
                  <a:pt x="84" y="348"/>
                </a:cubicBezTo>
                <a:cubicBezTo>
                  <a:pt x="74" y="342"/>
                  <a:pt x="65" y="334"/>
                  <a:pt x="56" y="325"/>
                </a:cubicBezTo>
                <a:cubicBezTo>
                  <a:pt x="47" y="316"/>
                  <a:pt x="39" y="306"/>
                  <a:pt x="32" y="296"/>
                </a:cubicBezTo>
                <a:cubicBezTo>
                  <a:pt x="25" y="286"/>
                  <a:pt x="19" y="275"/>
                  <a:pt x="15" y="262"/>
                </a:cubicBezTo>
                <a:cubicBezTo>
                  <a:pt x="10" y="251"/>
                  <a:pt x="6" y="239"/>
                  <a:pt x="4" y="227"/>
                </a:cubicBezTo>
                <a:cubicBezTo>
                  <a:pt x="1" y="215"/>
                  <a:pt x="0" y="202"/>
                  <a:pt x="0" y="190"/>
                </a:cubicBezTo>
                <a:cubicBezTo>
                  <a:pt x="0" y="177"/>
                  <a:pt x="1" y="165"/>
                  <a:pt x="4" y="153"/>
                </a:cubicBezTo>
                <a:cubicBezTo>
                  <a:pt x="6" y="141"/>
                  <a:pt x="10" y="129"/>
                  <a:pt x="15" y="117"/>
                </a:cubicBezTo>
                <a:cubicBezTo>
                  <a:pt x="19" y="106"/>
                  <a:pt x="25" y="95"/>
                  <a:pt x="32" y="85"/>
                </a:cubicBezTo>
                <a:cubicBezTo>
                  <a:pt x="39" y="74"/>
                  <a:pt x="47" y="65"/>
                  <a:pt x="56" y="56"/>
                </a:cubicBezTo>
                <a:cubicBezTo>
                  <a:pt x="65" y="47"/>
                  <a:pt x="74" y="39"/>
                  <a:pt x="84" y="32"/>
                </a:cubicBezTo>
                <a:cubicBezTo>
                  <a:pt x="95" y="25"/>
                  <a:pt x="106" y="20"/>
                  <a:pt x="117" y="15"/>
                </a:cubicBezTo>
                <a:cubicBezTo>
                  <a:pt x="129" y="10"/>
                  <a:pt x="141" y="6"/>
                  <a:pt x="153" y="4"/>
                </a:cubicBezTo>
                <a:cubicBezTo>
                  <a:pt x="165" y="2"/>
                  <a:pt x="177" y="0"/>
                  <a:pt x="191" y="0"/>
                </a:cubicBezTo>
                <a:cubicBezTo>
                  <a:pt x="203" y="0"/>
                  <a:pt x="216" y="2"/>
                  <a:pt x="228" y="4"/>
                </a:cubicBezTo>
                <a:cubicBezTo>
                  <a:pt x="240" y="6"/>
                  <a:pt x="252" y="10"/>
                  <a:pt x="263" y="15"/>
                </a:cubicBezTo>
                <a:cubicBezTo>
                  <a:pt x="275" y="20"/>
                  <a:pt x="286" y="25"/>
                  <a:pt x="296" y="32"/>
                </a:cubicBezTo>
                <a:cubicBezTo>
                  <a:pt x="306" y="39"/>
                  <a:pt x="316" y="47"/>
                  <a:pt x="325" y="56"/>
                </a:cubicBezTo>
                <a:cubicBezTo>
                  <a:pt x="334" y="65"/>
                  <a:pt x="341" y="74"/>
                  <a:pt x="348" y="85"/>
                </a:cubicBezTo>
                <a:cubicBezTo>
                  <a:pt x="355" y="95"/>
                  <a:pt x="361" y="106"/>
                  <a:pt x="366" y="117"/>
                </a:cubicBezTo>
                <a:cubicBezTo>
                  <a:pt x="371" y="129"/>
                  <a:pt x="374" y="141"/>
                  <a:pt x="377" y="153"/>
                </a:cubicBezTo>
                <a:cubicBezTo>
                  <a:pt x="379" y="165"/>
                  <a:pt x="380" y="177"/>
                  <a:pt x="380" y="19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58" name=""/>
          <p:cNvSpPr txBox="1"/>
          <p:nvPr/>
        </p:nvSpPr>
        <p:spPr>
          <a:xfrm>
            <a:off x="8922960" y="8167680"/>
            <a:ext cx="477864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kellanb-cryptography</a:t>
            </a:r>
            <a:endParaRPr b="0" lang="en-US" sz="3520" spc="-1" strike="noStrike">
              <a:latin typeface="Times New Roman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 rot="5400000">
            <a:off x="-163440" y="2977920"/>
            <a:ext cx="9953280" cy="4981320"/>
          </a:xfrm>
          <a:prstGeom prst="rect">
            <a:avLst/>
          </a:prstGeom>
          <a:ln w="0">
            <a:noFill/>
          </a:ln>
        </p:spPr>
      </p:pic>
      <p:sp>
        <p:nvSpPr>
          <p:cNvPr id="160" name=""/>
          <p:cNvSpPr/>
          <p:nvPr/>
        </p:nvSpPr>
        <p:spPr>
          <a:xfrm>
            <a:off x="1413360" y="2111760"/>
            <a:ext cx="4482000" cy="5410800"/>
          </a:xfrm>
          <a:custGeom>
            <a:avLst/>
            <a:gdLst/>
            <a:ahLst/>
            <a:rect l="0" t="0" r="r" b="b"/>
            <a:pathLst>
              <a:path w="12451" h="15031">
                <a:moveTo>
                  <a:pt x="12450" y="4969"/>
                </a:moveTo>
                <a:lnTo>
                  <a:pt x="12450" y="53"/>
                </a:lnTo>
                <a:cubicBezTo>
                  <a:pt x="12450" y="25"/>
                  <a:pt x="12425" y="0"/>
                  <a:pt x="12397" y="0"/>
                </a:cubicBezTo>
                <a:lnTo>
                  <a:pt x="53" y="0"/>
                </a:lnTo>
                <a:cubicBezTo>
                  <a:pt x="25" y="0"/>
                  <a:pt x="0" y="25"/>
                  <a:pt x="0" y="53"/>
                </a:cubicBezTo>
                <a:lnTo>
                  <a:pt x="0" y="14976"/>
                </a:lnTo>
                <a:cubicBezTo>
                  <a:pt x="0" y="15005"/>
                  <a:pt x="25" y="15030"/>
                  <a:pt x="53" y="15030"/>
                </a:cubicBezTo>
                <a:lnTo>
                  <a:pt x="12397" y="15030"/>
                </a:lnTo>
                <a:cubicBezTo>
                  <a:pt x="12425" y="15030"/>
                  <a:pt x="12450" y="15005"/>
                  <a:pt x="12450" y="14976"/>
                </a:cubicBezTo>
                <a:lnTo>
                  <a:pt x="12450" y="4973"/>
                </a:lnTo>
                <a:lnTo>
                  <a:pt x="12450" y="4969"/>
                </a:lnTo>
                <a:moveTo>
                  <a:pt x="12344" y="1584"/>
                </a:moveTo>
                <a:cubicBezTo>
                  <a:pt x="12153" y="1702"/>
                  <a:pt x="11955" y="1808"/>
                  <a:pt x="11750" y="1904"/>
                </a:cubicBezTo>
                <a:cubicBezTo>
                  <a:pt x="11216" y="2165"/>
                  <a:pt x="10710" y="2413"/>
                  <a:pt x="10459" y="3060"/>
                </a:cubicBezTo>
                <a:lnTo>
                  <a:pt x="10455" y="3060"/>
                </a:lnTo>
                <a:lnTo>
                  <a:pt x="10441" y="3102"/>
                </a:lnTo>
                <a:cubicBezTo>
                  <a:pt x="10424" y="3152"/>
                  <a:pt x="10406" y="3205"/>
                  <a:pt x="10392" y="3261"/>
                </a:cubicBezTo>
                <a:cubicBezTo>
                  <a:pt x="10095" y="4110"/>
                  <a:pt x="9501" y="4400"/>
                  <a:pt x="8921" y="4683"/>
                </a:cubicBezTo>
                <a:cubicBezTo>
                  <a:pt x="8319" y="4976"/>
                  <a:pt x="7753" y="5252"/>
                  <a:pt x="7548" y="6101"/>
                </a:cubicBezTo>
                <a:cubicBezTo>
                  <a:pt x="7258" y="6988"/>
                  <a:pt x="6650" y="7286"/>
                  <a:pt x="6063" y="7572"/>
                </a:cubicBezTo>
                <a:cubicBezTo>
                  <a:pt x="5479" y="7855"/>
                  <a:pt x="4928" y="8127"/>
                  <a:pt x="4708" y="8916"/>
                </a:cubicBezTo>
                <a:cubicBezTo>
                  <a:pt x="4440" y="9923"/>
                  <a:pt x="3803" y="10217"/>
                  <a:pt x="3191" y="10500"/>
                </a:cubicBezTo>
                <a:cubicBezTo>
                  <a:pt x="2654" y="10747"/>
                  <a:pt x="2140" y="10988"/>
                  <a:pt x="1896" y="11663"/>
                </a:cubicBezTo>
                <a:cubicBezTo>
                  <a:pt x="1896" y="11667"/>
                  <a:pt x="1892" y="11674"/>
                  <a:pt x="1892" y="11677"/>
                </a:cubicBezTo>
                <a:cubicBezTo>
                  <a:pt x="1875" y="11730"/>
                  <a:pt x="1857" y="11783"/>
                  <a:pt x="1843" y="11840"/>
                </a:cubicBezTo>
                <a:cubicBezTo>
                  <a:pt x="1549" y="12710"/>
                  <a:pt x="948" y="13003"/>
                  <a:pt x="365" y="13290"/>
                </a:cubicBezTo>
                <a:cubicBezTo>
                  <a:pt x="280" y="13332"/>
                  <a:pt x="195" y="13375"/>
                  <a:pt x="110" y="13417"/>
                </a:cubicBezTo>
                <a:lnTo>
                  <a:pt x="110" y="9803"/>
                </a:lnTo>
                <a:cubicBezTo>
                  <a:pt x="343" y="9177"/>
                  <a:pt x="828" y="8955"/>
                  <a:pt x="1344" y="8714"/>
                </a:cubicBezTo>
                <a:cubicBezTo>
                  <a:pt x="1963" y="8428"/>
                  <a:pt x="2601" y="8134"/>
                  <a:pt x="2894" y="7155"/>
                </a:cubicBezTo>
                <a:lnTo>
                  <a:pt x="2898" y="7155"/>
                </a:lnTo>
                <a:cubicBezTo>
                  <a:pt x="3089" y="6338"/>
                  <a:pt x="3637" y="6069"/>
                  <a:pt x="4220" y="5786"/>
                </a:cubicBezTo>
                <a:cubicBezTo>
                  <a:pt x="4829" y="5489"/>
                  <a:pt x="5455" y="5182"/>
                  <a:pt x="5759" y="4262"/>
                </a:cubicBezTo>
                <a:cubicBezTo>
                  <a:pt x="5759" y="4259"/>
                  <a:pt x="5762" y="4252"/>
                  <a:pt x="5762" y="4248"/>
                </a:cubicBezTo>
                <a:cubicBezTo>
                  <a:pt x="5780" y="4199"/>
                  <a:pt x="5794" y="4145"/>
                  <a:pt x="5808" y="4092"/>
                </a:cubicBezTo>
                <a:lnTo>
                  <a:pt x="5805" y="4092"/>
                </a:lnTo>
                <a:cubicBezTo>
                  <a:pt x="6028" y="3406"/>
                  <a:pt x="6540" y="3159"/>
                  <a:pt x="7078" y="2894"/>
                </a:cubicBezTo>
                <a:cubicBezTo>
                  <a:pt x="7672" y="2604"/>
                  <a:pt x="8287" y="2303"/>
                  <a:pt x="8599" y="1422"/>
                </a:cubicBezTo>
                <a:lnTo>
                  <a:pt x="8602" y="1422"/>
                </a:lnTo>
                <a:cubicBezTo>
                  <a:pt x="8606" y="1404"/>
                  <a:pt x="8609" y="1386"/>
                  <a:pt x="8616" y="1369"/>
                </a:cubicBezTo>
                <a:cubicBezTo>
                  <a:pt x="8634" y="1319"/>
                  <a:pt x="8648" y="1266"/>
                  <a:pt x="8666" y="1210"/>
                </a:cubicBezTo>
                <a:cubicBezTo>
                  <a:pt x="8871" y="619"/>
                  <a:pt x="9295" y="364"/>
                  <a:pt x="9815" y="106"/>
                </a:cubicBezTo>
                <a:lnTo>
                  <a:pt x="12344" y="106"/>
                </a:lnTo>
                <a:lnTo>
                  <a:pt x="12344" y="1584"/>
                </a:lnTo>
                <a:moveTo>
                  <a:pt x="3764" y="2335"/>
                </a:moveTo>
                <a:cubicBezTo>
                  <a:pt x="3474" y="3223"/>
                  <a:pt x="2866" y="3520"/>
                  <a:pt x="2278" y="3806"/>
                </a:cubicBezTo>
                <a:cubicBezTo>
                  <a:pt x="1694" y="4092"/>
                  <a:pt x="1143" y="4361"/>
                  <a:pt x="923" y="5150"/>
                </a:cubicBezTo>
                <a:cubicBezTo>
                  <a:pt x="778" y="5691"/>
                  <a:pt x="524" y="6069"/>
                  <a:pt x="106" y="6359"/>
                </a:cubicBezTo>
                <a:lnTo>
                  <a:pt x="106" y="1868"/>
                </a:lnTo>
                <a:cubicBezTo>
                  <a:pt x="343" y="1653"/>
                  <a:pt x="626" y="1514"/>
                  <a:pt x="923" y="1365"/>
                </a:cubicBezTo>
                <a:cubicBezTo>
                  <a:pt x="1454" y="1096"/>
                  <a:pt x="2002" y="824"/>
                  <a:pt x="2335" y="106"/>
                </a:cubicBezTo>
                <a:lnTo>
                  <a:pt x="6275" y="106"/>
                </a:lnTo>
                <a:cubicBezTo>
                  <a:pt x="5960" y="509"/>
                  <a:pt x="5540" y="714"/>
                  <a:pt x="5136" y="913"/>
                </a:cubicBezTo>
                <a:cubicBezTo>
                  <a:pt x="4535" y="1206"/>
                  <a:pt x="3969" y="1485"/>
                  <a:pt x="3764" y="2335"/>
                </a:cubicBezTo>
                <a:moveTo>
                  <a:pt x="106" y="6486"/>
                </a:moveTo>
                <a:cubicBezTo>
                  <a:pt x="396" y="6295"/>
                  <a:pt x="785" y="5967"/>
                  <a:pt x="998" y="5270"/>
                </a:cubicBezTo>
                <a:lnTo>
                  <a:pt x="1001" y="5270"/>
                </a:lnTo>
                <a:cubicBezTo>
                  <a:pt x="1189" y="4453"/>
                  <a:pt x="1740" y="4184"/>
                  <a:pt x="2325" y="3901"/>
                </a:cubicBezTo>
                <a:cubicBezTo>
                  <a:pt x="2930" y="3604"/>
                  <a:pt x="3559" y="3300"/>
                  <a:pt x="3863" y="2377"/>
                </a:cubicBezTo>
                <a:lnTo>
                  <a:pt x="3867" y="2363"/>
                </a:lnTo>
                <a:cubicBezTo>
                  <a:pt x="3884" y="2314"/>
                  <a:pt x="3899" y="2261"/>
                  <a:pt x="3913" y="2208"/>
                </a:cubicBezTo>
                <a:lnTo>
                  <a:pt x="3909" y="2208"/>
                </a:lnTo>
                <a:cubicBezTo>
                  <a:pt x="4132" y="1521"/>
                  <a:pt x="4645" y="1273"/>
                  <a:pt x="5182" y="1008"/>
                </a:cubicBezTo>
                <a:cubicBezTo>
                  <a:pt x="5621" y="792"/>
                  <a:pt x="6074" y="573"/>
                  <a:pt x="6410" y="106"/>
                </a:cubicBezTo>
                <a:lnTo>
                  <a:pt x="9582" y="106"/>
                </a:lnTo>
                <a:cubicBezTo>
                  <a:pt x="9136" y="343"/>
                  <a:pt x="8761" y="623"/>
                  <a:pt x="8567" y="1171"/>
                </a:cubicBezTo>
                <a:lnTo>
                  <a:pt x="8563" y="1178"/>
                </a:lnTo>
                <a:cubicBezTo>
                  <a:pt x="8546" y="1227"/>
                  <a:pt x="8531" y="1280"/>
                  <a:pt x="8514" y="1333"/>
                </a:cubicBezTo>
                <a:cubicBezTo>
                  <a:pt x="8220" y="2211"/>
                  <a:pt x="7616" y="2508"/>
                  <a:pt x="7032" y="2795"/>
                </a:cubicBezTo>
                <a:cubicBezTo>
                  <a:pt x="6431" y="3088"/>
                  <a:pt x="5865" y="3368"/>
                  <a:pt x="5660" y="4213"/>
                </a:cubicBezTo>
                <a:cubicBezTo>
                  <a:pt x="5370" y="5100"/>
                  <a:pt x="4762" y="5397"/>
                  <a:pt x="4174" y="5684"/>
                </a:cubicBezTo>
                <a:cubicBezTo>
                  <a:pt x="3591" y="5970"/>
                  <a:pt x="3039" y="6239"/>
                  <a:pt x="2820" y="7027"/>
                </a:cubicBezTo>
                <a:cubicBezTo>
                  <a:pt x="2548" y="8035"/>
                  <a:pt x="1910" y="8329"/>
                  <a:pt x="1298" y="8612"/>
                </a:cubicBezTo>
                <a:cubicBezTo>
                  <a:pt x="828" y="8831"/>
                  <a:pt x="379" y="9036"/>
                  <a:pt x="106" y="9538"/>
                </a:cubicBezTo>
                <a:lnTo>
                  <a:pt x="106" y="6486"/>
                </a:lnTo>
                <a:moveTo>
                  <a:pt x="2218" y="106"/>
                </a:moveTo>
                <a:cubicBezTo>
                  <a:pt x="1899" y="757"/>
                  <a:pt x="1380" y="1019"/>
                  <a:pt x="877" y="1266"/>
                </a:cubicBezTo>
                <a:cubicBezTo>
                  <a:pt x="601" y="1404"/>
                  <a:pt x="340" y="1535"/>
                  <a:pt x="106" y="1727"/>
                </a:cubicBezTo>
                <a:lnTo>
                  <a:pt x="106" y="106"/>
                </a:lnTo>
                <a:lnTo>
                  <a:pt x="2218" y="106"/>
                </a:lnTo>
                <a:moveTo>
                  <a:pt x="106" y="13537"/>
                </a:moveTo>
                <a:cubicBezTo>
                  <a:pt x="205" y="13484"/>
                  <a:pt x="308" y="13435"/>
                  <a:pt x="407" y="13385"/>
                </a:cubicBezTo>
                <a:cubicBezTo>
                  <a:pt x="998" y="13095"/>
                  <a:pt x="1609" y="12798"/>
                  <a:pt x="1921" y="11928"/>
                </a:cubicBezTo>
                <a:lnTo>
                  <a:pt x="1928" y="11928"/>
                </a:lnTo>
                <a:cubicBezTo>
                  <a:pt x="1931" y="11907"/>
                  <a:pt x="1938" y="11889"/>
                  <a:pt x="1942" y="11872"/>
                </a:cubicBezTo>
                <a:cubicBezTo>
                  <a:pt x="1960" y="11822"/>
                  <a:pt x="1974" y="11769"/>
                  <a:pt x="1988" y="11716"/>
                </a:cubicBezTo>
                <a:cubicBezTo>
                  <a:pt x="2218" y="11069"/>
                  <a:pt x="2714" y="10839"/>
                  <a:pt x="3234" y="10599"/>
                </a:cubicBezTo>
                <a:cubicBezTo>
                  <a:pt x="3853" y="10312"/>
                  <a:pt x="4489" y="10019"/>
                  <a:pt x="4783" y="9039"/>
                </a:cubicBezTo>
                <a:lnTo>
                  <a:pt x="4786" y="9039"/>
                </a:lnTo>
                <a:cubicBezTo>
                  <a:pt x="4977" y="8223"/>
                  <a:pt x="5525" y="7954"/>
                  <a:pt x="6109" y="7671"/>
                </a:cubicBezTo>
                <a:cubicBezTo>
                  <a:pt x="6714" y="7374"/>
                  <a:pt x="7343" y="7066"/>
                  <a:pt x="7647" y="6147"/>
                </a:cubicBezTo>
                <a:cubicBezTo>
                  <a:pt x="7647" y="6143"/>
                  <a:pt x="7651" y="6136"/>
                  <a:pt x="7651" y="6133"/>
                </a:cubicBezTo>
                <a:cubicBezTo>
                  <a:pt x="7669" y="6083"/>
                  <a:pt x="7683" y="6030"/>
                  <a:pt x="7697" y="5977"/>
                </a:cubicBezTo>
                <a:lnTo>
                  <a:pt x="7693" y="5977"/>
                </a:lnTo>
                <a:cubicBezTo>
                  <a:pt x="7916" y="5291"/>
                  <a:pt x="8429" y="5044"/>
                  <a:pt x="8966" y="4778"/>
                </a:cubicBezTo>
                <a:cubicBezTo>
                  <a:pt x="9546" y="4496"/>
                  <a:pt x="10148" y="4202"/>
                  <a:pt x="10466" y="3368"/>
                </a:cubicBezTo>
                <a:lnTo>
                  <a:pt x="10473" y="3368"/>
                </a:lnTo>
                <a:cubicBezTo>
                  <a:pt x="10480" y="3343"/>
                  <a:pt x="10484" y="3318"/>
                  <a:pt x="10491" y="3293"/>
                </a:cubicBezTo>
                <a:cubicBezTo>
                  <a:pt x="10508" y="3244"/>
                  <a:pt x="10526" y="3191"/>
                  <a:pt x="10540" y="3138"/>
                </a:cubicBezTo>
                <a:cubicBezTo>
                  <a:pt x="10774" y="2498"/>
                  <a:pt x="11269" y="2254"/>
                  <a:pt x="11796" y="1999"/>
                </a:cubicBezTo>
                <a:cubicBezTo>
                  <a:pt x="11976" y="1911"/>
                  <a:pt x="12164" y="1819"/>
                  <a:pt x="12344" y="1709"/>
                </a:cubicBezTo>
                <a:lnTo>
                  <a:pt x="12344" y="4959"/>
                </a:lnTo>
                <a:cubicBezTo>
                  <a:pt x="12072" y="5952"/>
                  <a:pt x="11435" y="6264"/>
                  <a:pt x="10816" y="6568"/>
                </a:cubicBezTo>
                <a:cubicBezTo>
                  <a:pt x="10215" y="6861"/>
                  <a:pt x="9649" y="7141"/>
                  <a:pt x="9444" y="7986"/>
                </a:cubicBezTo>
                <a:cubicBezTo>
                  <a:pt x="9154" y="8873"/>
                  <a:pt x="8546" y="9170"/>
                  <a:pt x="7955" y="9457"/>
                </a:cubicBezTo>
                <a:cubicBezTo>
                  <a:pt x="7372" y="9740"/>
                  <a:pt x="6823" y="10012"/>
                  <a:pt x="6601" y="10800"/>
                </a:cubicBezTo>
                <a:cubicBezTo>
                  <a:pt x="6332" y="11808"/>
                  <a:pt x="5695" y="12102"/>
                  <a:pt x="5083" y="12385"/>
                </a:cubicBezTo>
                <a:cubicBezTo>
                  <a:pt x="4496" y="12657"/>
                  <a:pt x="3945" y="12911"/>
                  <a:pt x="3732" y="13735"/>
                </a:cubicBezTo>
                <a:cubicBezTo>
                  <a:pt x="3570" y="14252"/>
                  <a:pt x="3290" y="14616"/>
                  <a:pt x="2838" y="14909"/>
                </a:cubicBezTo>
                <a:lnTo>
                  <a:pt x="2845" y="14923"/>
                </a:lnTo>
                <a:lnTo>
                  <a:pt x="106" y="14923"/>
                </a:lnTo>
                <a:lnTo>
                  <a:pt x="106" y="13537"/>
                </a:lnTo>
                <a:moveTo>
                  <a:pt x="8602" y="12774"/>
                </a:moveTo>
                <a:cubicBezTo>
                  <a:pt x="8793" y="11957"/>
                  <a:pt x="9345" y="11688"/>
                  <a:pt x="9925" y="11405"/>
                </a:cubicBezTo>
                <a:cubicBezTo>
                  <a:pt x="10530" y="11108"/>
                  <a:pt x="11159" y="10800"/>
                  <a:pt x="11463" y="9881"/>
                </a:cubicBezTo>
                <a:cubicBezTo>
                  <a:pt x="11463" y="9877"/>
                  <a:pt x="11467" y="9870"/>
                  <a:pt x="11467" y="9867"/>
                </a:cubicBezTo>
                <a:cubicBezTo>
                  <a:pt x="11485" y="9817"/>
                  <a:pt x="11499" y="9764"/>
                  <a:pt x="11513" y="9711"/>
                </a:cubicBezTo>
                <a:lnTo>
                  <a:pt x="11509" y="9711"/>
                </a:lnTo>
                <a:cubicBezTo>
                  <a:pt x="11676" y="9199"/>
                  <a:pt x="12001" y="8937"/>
                  <a:pt x="12340" y="8742"/>
                </a:cubicBezTo>
                <a:lnTo>
                  <a:pt x="12340" y="12682"/>
                </a:lnTo>
                <a:cubicBezTo>
                  <a:pt x="12019" y="13272"/>
                  <a:pt x="11520" y="13520"/>
                  <a:pt x="11039" y="13757"/>
                </a:cubicBezTo>
                <a:cubicBezTo>
                  <a:pt x="10512" y="14018"/>
                  <a:pt x="10013" y="14266"/>
                  <a:pt x="9762" y="14923"/>
                </a:cubicBezTo>
                <a:lnTo>
                  <a:pt x="6120" y="14923"/>
                </a:lnTo>
                <a:cubicBezTo>
                  <a:pt x="6371" y="14651"/>
                  <a:pt x="6703" y="14496"/>
                  <a:pt x="7053" y="14336"/>
                </a:cubicBezTo>
                <a:cubicBezTo>
                  <a:pt x="7672" y="14050"/>
                  <a:pt x="8309" y="13757"/>
                  <a:pt x="8602" y="12774"/>
                </a:cubicBezTo>
                <a:moveTo>
                  <a:pt x="9882" y="14923"/>
                </a:moveTo>
                <a:cubicBezTo>
                  <a:pt x="10123" y="14336"/>
                  <a:pt x="10593" y="14100"/>
                  <a:pt x="11092" y="13852"/>
                </a:cubicBezTo>
                <a:cubicBezTo>
                  <a:pt x="11545" y="13626"/>
                  <a:pt x="12011" y="13396"/>
                  <a:pt x="12344" y="12887"/>
                </a:cubicBezTo>
                <a:lnTo>
                  <a:pt x="12344" y="14923"/>
                </a:lnTo>
                <a:lnTo>
                  <a:pt x="9882" y="14923"/>
                </a:lnTo>
                <a:moveTo>
                  <a:pt x="12344" y="8622"/>
                </a:moveTo>
                <a:cubicBezTo>
                  <a:pt x="11934" y="8852"/>
                  <a:pt x="11531" y="9156"/>
                  <a:pt x="11368" y="9839"/>
                </a:cubicBezTo>
                <a:cubicBezTo>
                  <a:pt x="11078" y="10726"/>
                  <a:pt x="10470" y="11023"/>
                  <a:pt x="9882" y="11310"/>
                </a:cubicBezTo>
                <a:cubicBezTo>
                  <a:pt x="9299" y="11596"/>
                  <a:pt x="8747" y="11865"/>
                  <a:pt x="8528" y="12653"/>
                </a:cubicBezTo>
                <a:cubicBezTo>
                  <a:pt x="8259" y="13661"/>
                  <a:pt x="7623" y="13955"/>
                  <a:pt x="7011" y="14237"/>
                </a:cubicBezTo>
                <a:cubicBezTo>
                  <a:pt x="6622" y="14418"/>
                  <a:pt x="6254" y="14588"/>
                  <a:pt x="5985" y="14923"/>
                </a:cubicBezTo>
                <a:lnTo>
                  <a:pt x="3007" y="14923"/>
                </a:lnTo>
                <a:cubicBezTo>
                  <a:pt x="3403" y="14641"/>
                  <a:pt x="3662" y="14287"/>
                  <a:pt x="3821" y="13813"/>
                </a:cubicBezTo>
                <a:lnTo>
                  <a:pt x="3824" y="13813"/>
                </a:lnTo>
                <a:cubicBezTo>
                  <a:pt x="3828" y="13795"/>
                  <a:pt x="3831" y="13781"/>
                  <a:pt x="3835" y="13764"/>
                </a:cubicBezTo>
                <a:cubicBezTo>
                  <a:pt x="3849" y="13721"/>
                  <a:pt x="3860" y="13679"/>
                  <a:pt x="3874" y="13633"/>
                </a:cubicBezTo>
                <a:cubicBezTo>
                  <a:pt x="4093" y="12957"/>
                  <a:pt x="4599" y="12724"/>
                  <a:pt x="5129" y="12480"/>
                </a:cubicBezTo>
                <a:cubicBezTo>
                  <a:pt x="5748" y="12194"/>
                  <a:pt x="6385" y="11900"/>
                  <a:pt x="6678" y="10921"/>
                </a:cubicBezTo>
                <a:lnTo>
                  <a:pt x="6682" y="10921"/>
                </a:lnTo>
                <a:cubicBezTo>
                  <a:pt x="6873" y="10104"/>
                  <a:pt x="7421" y="9835"/>
                  <a:pt x="8005" y="9552"/>
                </a:cubicBezTo>
                <a:cubicBezTo>
                  <a:pt x="8613" y="9255"/>
                  <a:pt x="9239" y="8951"/>
                  <a:pt x="9543" y="8028"/>
                </a:cubicBezTo>
                <a:cubicBezTo>
                  <a:pt x="9543" y="8025"/>
                  <a:pt x="9546" y="8017"/>
                  <a:pt x="9546" y="8014"/>
                </a:cubicBezTo>
                <a:cubicBezTo>
                  <a:pt x="9564" y="7964"/>
                  <a:pt x="9578" y="7911"/>
                  <a:pt x="9592" y="7858"/>
                </a:cubicBezTo>
                <a:lnTo>
                  <a:pt x="9589" y="7858"/>
                </a:lnTo>
                <a:cubicBezTo>
                  <a:pt x="9812" y="7172"/>
                  <a:pt x="10325" y="6925"/>
                  <a:pt x="10862" y="6660"/>
                </a:cubicBezTo>
                <a:cubicBezTo>
                  <a:pt x="11435" y="6380"/>
                  <a:pt x="12022" y="6090"/>
                  <a:pt x="12344" y="5291"/>
                </a:cubicBezTo>
                <a:lnTo>
                  <a:pt x="12344" y="8622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61" name=""/>
          <p:cNvSpPr txBox="1"/>
          <p:nvPr/>
        </p:nvSpPr>
        <p:spPr>
          <a:xfrm>
            <a:off x="8922960" y="8738280"/>
            <a:ext cx="300600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pyscreenshot</a:t>
            </a:r>
            <a:endParaRPr b="0" lang="en-US" sz="352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63" name=""/>
          <p:cNvSpPr/>
          <p:nvPr/>
        </p:nvSpPr>
        <p:spPr>
          <a:xfrm>
            <a:off x="0" y="0"/>
            <a:ext cx="18288000" cy="10287360"/>
          </a:xfrm>
          <a:custGeom>
            <a:avLst/>
            <a:gdLst/>
            <a:ahLst/>
            <a:rect l="0" t="0" r="r" b="b"/>
            <a:pathLst>
              <a:path w="50801" h="28577">
                <a:moveTo>
                  <a:pt x="0" y="0"/>
                </a:moveTo>
                <a:lnTo>
                  <a:pt x="50800" y="0"/>
                </a:lnTo>
                <a:lnTo>
                  <a:pt x="50800" y="28576"/>
                </a:lnTo>
                <a:lnTo>
                  <a:pt x="0" y="28576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pic>
        <p:nvPicPr>
          <p:cNvPr id="164" name="" descr=""/>
          <p:cNvPicPr/>
          <p:nvPr/>
        </p:nvPicPr>
        <p:blipFill>
          <a:blip r:embed="rId1"/>
          <a:stretch/>
        </p:blipFill>
        <p:spPr>
          <a:xfrm>
            <a:off x="1562400" y="1028880"/>
            <a:ext cx="4019040" cy="8733960"/>
          </a:xfrm>
          <a:prstGeom prst="rect">
            <a:avLst/>
          </a:prstGeom>
          <a:ln w="0">
            <a:noFill/>
          </a:ln>
        </p:spPr>
      </p:pic>
      <p:sp>
        <p:nvSpPr>
          <p:cNvPr id="165" name=""/>
          <p:cNvSpPr/>
          <p:nvPr/>
        </p:nvSpPr>
        <p:spPr>
          <a:xfrm>
            <a:off x="5636880" y="1852920"/>
            <a:ext cx="4578120" cy="1320480"/>
          </a:xfrm>
          <a:custGeom>
            <a:avLst/>
            <a:gdLst/>
            <a:ahLst/>
            <a:rect l="0" t="0" r="r" b="b"/>
            <a:pathLst>
              <a:path w="12834" h="3826">
                <a:moveTo>
                  <a:pt x="12642" y="3723"/>
                </a:moveTo>
                <a:cubicBezTo>
                  <a:pt x="12649" y="3714"/>
                  <a:pt x="12650" y="3704"/>
                  <a:pt x="12646" y="3694"/>
                </a:cubicBezTo>
                <a:cubicBezTo>
                  <a:pt x="12673" y="3665"/>
                  <a:pt x="12731" y="3689"/>
                  <a:pt x="12743" y="3635"/>
                </a:cubicBezTo>
                <a:cubicBezTo>
                  <a:pt x="12833" y="3551"/>
                  <a:pt x="12802" y="3462"/>
                  <a:pt x="12753" y="3373"/>
                </a:cubicBezTo>
                <a:cubicBezTo>
                  <a:pt x="12615" y="3124"/>
                  <a:pt x="12439" y="2902"/>
                  <a:pt x="12250" y="2691"/>
                </a:cubicBezTo>
                <a:cubicBezTo>
                  <a:pt x="11570" y="1937"/>
                  <a:pt x="10765" y="1359"/>
                  <a:pt x="9849" y="919"/>
                </a:cubicBezTo>
                <a:cubicBezTo>
                  <a:pt x="8250" y="148"/>
                  <a:pt x="6581" y="0"/>
                  <a:pt x="4857" y="304"/>
                </a:cubicBezTo>
                <a:cubicBezTo>
                  <a:pt x="4057" y="444"/>
                  <a:pt x="3297" y="723"/>
                  <a:pt x="2550" y="1036"/>
                </a:cubicBezTo>
                <a:cubicBezTo>
                  <a:pt x="2111" y="1220"/>
                  <a:pt x="1684" y="1430"/>
                  <a:pt x="1252" y="1630"/>
                </a:cubicBezTo>
                <a:cubicBezTo>
                  <a:pt x="1240" y="1644"/>
                  <a:pt x="1228" y="1658"/>
                  <a:pt x="1216" y="1672"/>
                </a:cubicBezTo>
                <a:cubicBezTo>
                  <a:pt x="1195" y="1672"/>
                  <a:pt x="1171" y="1679"/>
                  <a:pt x="1154" y="1671"/>
                </a:cubicBezTo>
                <a:lnTo>
                  <a:pt x="1154" y="1670"/>
                </a:lnTo>
                <a:cubicBezTo>
                  <a:pt x="1141" y="1664"/>
                  <a:pt x="1150" y="1645"/>
                  <a:pt x="1166" y="1637"/>
                </a:cubicBezTo>
                <a:cubicBezTo>
                  <a:pt x="1253" y="1472"/>
                  <a:pt x="1372" y="1331"/>
                  <a:pt x="1499" y="1197"/>
                </a:cubicBezTo>
                <a:cubicBezTo>
                  <a:pt x="1586" y="1104"/>
                  <a:pt x="1663" y="1008"/>
                  <a:pt x="1711" y="890"/>
                </a:cubicBezTo>
                <a:cubicBezTo>
                  <a:pt x="1899" y="693"/>
                  <a:pt x="1912" y="475"/>
                  <a:pt x="1755" y="282"/>
                </a:cubicBezTo>
                <a:cubicBezTo>
                  <a:pt x="1242" y="463"/>
                  <a:pt x="921" y="858"/>
                  <a:pt x="628" y="1284"/>
                </a:cubicBezTo>
                <a:cubicBezTo>
                  <a:pt x="518" y="1443"/>
                  <a:pt x="399" y="1594"/>
                  <a:pt x="282" y="1747"/>
                </a:cubicBezTo>
                <a:cubicBezTo>
                  <a:pt x="0" y="2112"/>
                  <a:pt x="62" y="2075"/>
                  <a:pt x="201" y="2423"/>
                </a:cubicBezTo>
                <a:cubicBezTo>
                  <a:pt x="233" y="2501"/>
                  <a:pt x="281" y="2570"/>
                  <a:pt x="337" y="2634"/>
                </a:cubicBezTo>
                <a:cubicBezTo>
                  <a:pt x="357" y="2658"/>
                  <a:pt x="378" y="2678"/>
                  <a:pt x="411" y="2679"/>
                </a:cubicBezTo>
                <a:cubicBezTo>
                  <a:pt x="452" y="2765"/>
                  <a:pt x="532" y="2769"/>
                  <a:pt x="610" y="2768"/>
                </a:cubicBezTo>
                <a:cubicBezTo>
                  <a:pt x="843" y="2766"/>
                  <a:pt x="1076" y="2761"/>
                  <a:pt x="1309" y="2758"/>
                </a:cubicBezTo>
                <a:cubicBezTo>
                  <a:pt x="1357" y="2786"/>
                  <a:pt x="1408" y="2779"/>
                  <a:pt x="1459" y="2770"/>
                </a:cubicBezTo>
                <a:cubicBezTo>
                  <a:pt x="1506" y="2800"/>
                  <a:pt x="1557" y="2792"/>
                  <a:pt x="1608" y="2787"/>
                </a:cubicBezTo>
                <a:cubicBezTo>
                  <a:pt x="1638" y="2814"/>
                  <a:pt x="1676" y="2805"/>
                  <a:pt x="1711" y="2811"/>
                </a:cubicBezTo>
                <a:cubicBezTo>
                  <a:pt x="2182" y="2891"/>
                  <a:pt x="2636" y="3023"/>
                  <a:pt x="3067" y="3232"/>
                </a:cubicBezTo>
                <a:cubicBezTo>
                  <a:pt x="3100" y="3248"/>
                  <a:pt x="3134" y="3261"/>
                  <a:pt x="3167" y="3275"/>
                </a:cubicBezTo>
                <a:cubicBezTo>
                  <a:pt x="3206" y="3293"/>
                  <a:pt x="3250" y="3313"/>
                  <a:pt x="3283" y="3276"/>
                </a:cubicBezTo>
                <a:cubicBezTo>
                  <a:pt x="3308" y="3249"/>
                  <a:pt x="3302" y="3197"/>
                  <a:pt x="3282" y="3173"/>
                </a:cubicBezTo>
                <a:cubicBezTo>
                  <a:pt x="3192" y="3067"/>
                  <a:pt x="3183" y="2922"/>
                  <a:pt x="3105" y="2811"/>
                </a:cubicBezTo>
                <a:cubicBezTo>
                  <a:pt x="3071" y="2762"/>
                  <a:pt x="3019" y="2731"/>
                  <a:pt x="2966" y="2700"/>
                </a:cubicBezTo>
                <a:cubicBezTo>
                  <a:pt x="2557" y="2461"/>
                  <a:pt x="2117" y="2301"/>
                  <a:pt x="1660" y="2185"/>
                </a:cubicBezTo>
                <a:cubicBezTo>
                  <a:pt x="1619" y="2175"/>
                  <a:pt x="1576" y="2171"/>
                  <a:pt x="1539" y="2152"/>
                </a:cubicBezTo>
                <a:cubicBezTo>
                  <a:pt x="1495" y="2131"/>
                  <a:pt x="1509" y="2094"/>
                  <a:pt x="1532" y="2062"/>
                </a:cubicBezTo>
                <a:cubicBezTo>
                  <a:pt x="1579" y="2069"/>
                  <a:pt x="1614" y="2051"/>
                  <a:pt x="1637" y="2010"/>
                </a:cubicBezTo>
                <a:cubicBezTo>
                  <a:pt x="1682" y="2008"/>
                  <a:pt x="1725" y="2002"/>
                  <a:pt x="1748" y="1956"/>
                </a:cubicBezTo>
                <a:cubicBezTo>
                  <a:pt x="1759" y="1962"/>
                  <a:pt x="1767" y="1959"/>
                  <a:pt x="1770" y="1947"/>
                </a:cubicBezTo>
                <a:cubicBezTo>
                  <a:pt x="1813" y="1947"/>
                  <a:pt x="1852" y="1939"/>
                  <a:pt x="1876" y="1898"/>
                </a:cubicBezTo>
                <a:cubicBezTo>
                  <a:pt x="1905" y="1891"/>
                  <a:pt x="1936" y="1888"/>
                  <a:pt x="1963" y="1877"/>
                </a:cubicBezTo>
                <a:cubicBezTo>
                  <a:pt x="2260" y="1750"/>
                  <a:pt x="2556" y="1619"/>
                  <a:pt x="2855" y="1496"/>
                </a:cubicBezTo>
                <a:cubicBezTo>
                  <a:pt x="3126" y="1384"/>
                  <a:pt x="3401" y="1281"/>
                  <a:pt x="3675" y="1175"/>
                </a:cubicBezTo>
                <a:cubicBezTo>
                  <a:pt x="3751" y="1155"/>
                  <a:pt x="3827" y="1139"/>
                  <a:pt x="3901" y="1116"/>
                </a:cubicBezTo>
                <a:cubicBezTo>
                  <a:pt x="4626" y="904"/>
                  <a:pt x="5365" y="782"/>
                  <a:pt x="6120" y="772"/>
                </a:cubicBezTo>
                <a:cubicBezTo>
                  <a:pt x="6390" y="768"/>
                  <a:pt x="6659" y="772"/>
                  <a:pt x="6929" y="773"/>
                </a:cubicBezTo>
                <a:cubicBezTo>
                  <a:pt x="6979" y="803"/>
                  <a:pt x="7032" y="794"/>
                  <a:pt x="7086" y="785"/>
                </a:cubicBezTo>
                <a:cubicBezTo>
                  <a:pt x="7133" y="815"/>
                  <a:pt x="7184" y="806"/>
                  <a:pt x="7235" y="798"/>
                </a:cubicBezTo>
                <a:cubicBezTo>
                  <a:pt x="7278" y="830"/>
                  <a:pt x="7326" y="818"/>
                  <a:pt x="7373" y="815"/>
                </a:cubicBezTo>
                <a:cubicBezTo>
                  <a:pt x="7400" y="839"/>
                  <a:pt x="7430" y="838"/>
                  <a:pt x="7461" y="828"/>
                </a:cubicBezTo>
                <a:cubicBezTo>
                  <a:pt x="7472" y="836"/>
                  <a:pt x="7482" y="837"/>
                  <a:pt x="7493" y="830"/>
                </a:cubicBezTo>
                <a:cubicBezTo>
                  <a:pt x="7523" y="856"/>
                  <a:pt x="7561" y="848"/>
                  <a:pt x="7595" y="855"/>
                </a:cubicBezTo>
                <a:cubicBezTo>
                  <a:pt x="7765" y="889"/>
                  <a:pt x="7939" y="892"/>
                  <a:pt x="8104" y="947"/>
                </a:cubicBezTo>
                <a:cubicBezTo>
                  <a:pt x="8120" y="934"/>
                  <a:pt x="8169" y="928"/>
                  <a:pt x="8110" y="901"/>
                </a:cubicBezTo>
                <a:cubicBezTo>
                  <a:pt x="8070" y="883"/>
                  <a:pt x="8068" y="871"/>
                  <a:pt x="8079" y="861"/>
                </a:cubicBezTo>
                <a:cubicBezTo>
                  <a:pt x="8089" y="853"/>
                  <a:pt x="8109" y="846"/>
                  <a:pt x="8123" y="839"/>
                </a:cubicBezTo>
                <a:cubicBezTo>
                  <a:pt x="8654" y="964"/>
                  <a:pt x="9164" y="1151"/>
                  <a:pt x="9662" y="1371"/>
                </a:cubicBezTo>
                <a:cubicBezTo>
                  <a:pt x="9706" y="1396"/>
                  <a:pt x="9751" y="1421"/>
                  <a:pt x="9795" y="1446"/>
                </a:cubicBezTo>
                <a:cubicBezTo>
                  <a:pt x="10059" y="1594"/>
                  <a:pt x="10324" y="1741"/>
                  <a:pt x="10589" y="1889"/>
                </a:cubicBezTo>
                <a:cubicBezTo>
                  <a:pt x="10594" y="1901"/>
                  <a:pt x="10601" y="1908"/>
                  <a:pt x="10611" y="1913"/>
                </a:cubicBezTo>
                <a:cubicBezTo>
                  <a:pt x="10617" y="1916"/>
                  <a:pt x="10624" y="1918"/>
                  <a:pt x="10632" y="1918"/>
                </a:cubicBezTo>
                <a:cubicBezTo>
                  <a:pt x="10641" y="1937"/>
                  <a:pt x="10655" y="1946"/>
                  <a:pt x="10675" y="1946"/>
                </a:cubicBezTo>
                <a:cubicBezTo>
                  <a:pt x="10683" y="1965"/>
                  <a:pt x="10697" y="1974"/>
                  <a:pt x="10718" y="1974"/>
                </a:cubicBezTo>
                <a:cubicBezTo>
                  <a:pt x="10725" y="1994"/>
                  <a:pt x="10740" y="2003"/>
                  <a:pt x="10761" y="2003"/>
                </a:cubicBezTo>
                <a:cubicBezTo>
                  <a:pt x="10768" y="2022"/>
                  <a:pt x="10782" y="2032"/>
                  <a:pt x="10803" y="2032"/>
                </a:cubicBezTo>
                <a:cubicBezTo>
                  <a:pt x="10809" y="2052"/>
                  <a:pt x="10823" y="2061"/>
                  <a:pt x="10845" y="2060"/>
                </a:cubicBezTo>
                <a:lnTo>
                  <a:pt x="10845" y="2061"/>
                </a:lnTo>
                <a:cubicBezTo>
                  <a:pt x="10851" y="2081"/>
                  <a:pt x="10865" y="2091"/>
                  <a:pt x="10886" y="2090"/>
                </a:cubicBezTo>
                <a:lnTo>
                  <a:pt x="10887" y="2090"/>
                </a:lnTo>
                <a:cubicBezTo>
                  <a:pt x="10899" y="2101"/>
                  <a:pt x="10913" y="2111"/>
                  <a:pt x="10927" y="2120"/>
                </a:cubicBezTo>
                <a:lnTo>
                  <a:pt x="10928" y="2121"/>
                </a:lnTo>
                <a:cubicBezTo>
                  <a:pt x="10935" y="2141"/>
                  <a:pt x="10948" y="2151"/>
                  <a:pt x="10969" y="2150"/>
                </a:cubicBezTo>
                <a:lnTo>
                  <a:pt x="10970" y="2151"/>
                </a:lnTo>
                <a:cubicBezTo>
                  <a:pt x="10976" y="2171"/>
                  <a:pt x="10989" y="2181"/>
                  <a:pt x="11010" y="2181"/>
                </a:cubicBezTo>
                <a:lnTo>
                  <a:pt x="11012" y="2182"/>
                </a:lnTo>
                <a:cubicBezTo>
                  <a:pt x="11017" y="2202"/>
                  <a:pt x="11031" y="2212"/>
                  <a:pt x="11052" y="2212"/>
                </a:cubicBezTo>
                <a:lnTo>
                  <a:pt x="11053" y="2212"/>
                </a:lnTo>
                <a:cubicBezTo>
                  <a:pt x="11059" y="2232"/>
                  <a:pt x="11072" y="2242"/>
                  <a:pt x="11093" y="2242"/>
                </a:cubicBezTo>
                <a:lnTo>
                  <a:pt x="11094" y="2242"/>
                </a:lnTo>
                <a:cubicBezTo>
                  <a:pt x="11100" y="2263"/>
                  <a:pt x="11113" y="2273"/>
                  <a:pt x="11134" y="2273"/>
                </a:cubicBezTo>
                <a:cubicBezTo>
                  <a:pt x="11254" y="2376"/>
                  <a:pt x="11373" y="2478"/>
                  <a:pt x="11492" y="2581"/>
                </a:cubicBezTo>
                <a:cubicBezTo>
                  <a:pt x="11571" y="2615"/>
                  <a:pt x="11624" y="2681"/>
                  <a:pt x="11684" y="2738"/>
                </a:cubicBezTo>
                <a:cubicBezTo>
                  <a:pt x="11682" y="2747"/>
                  <a:pt x="11677" y="2755"/>
                  <a:pt x="11672" y="2761"/>
                </a:cubicBezTo>
                <a:cubicBezTo>
                  <a:pt x="11663" y="2772"/>
                  <a:pt x="11653" y="2778"/>
                  <a:pt x="11638" y="2782"/>
                </a:cubicBezTo>
                <a:cubicBezTo>
                  <a:pt x="11679" y="2830"/>
                  <a:pt x="11716" y="2881"/>
                  <a:pt x="11776" y="2907"/>
                </a:cubicBezTo>
                <a:cubicBezTo>
                  <a:pt x="11795" y="2913"/>
                  <a:pt x="11812" y="2922"/>
                  <a:pt x="11826" y="2938"/>
                </a:cubicBezTo>
                <a:cubicBezTo>
                  <a:pt x="11809" y="2928"/>
                  <a:pt x="11793" y="2917"/>
                  <a:pt x="11776" y="2907"/>
                </a:cubicBezTo>
                <a:cubicBezTo>
                  <a:pt x="11786" y="2925"/>
                  <a:pt x="11798" y="2941"/>
                  <a:pt x="11820" y="2938"/>
                </a:cubicBezTo>
                <a:cubicBezTo>
                  <a:pt x="11825" y="2969"/>
                  <a:pt x="11844" y="2988"/>
                  <a:pt x="11872" y="3001"/>
                </a:cubicBezTo>
                <a:cubicBezTo>
                  <a:pt x="11875" y="3021"/>
                  <a:pt x="11885" y="3034"/>
                  <a:pt x="11907" y="3035"/>
                </a:cubicBezTo>
                <a:cubicBezTo>
                  <a:pt x="11915" y="3055"/>
                  <a:pt x="11926" y="3070"/>
                  <a:pt x="11948" y="3073"/>
                </a:cubicBezTo>
                <a:cubicBezTo>
                  <a:pt x="11951" y="3083"/>
                  <a:pt x="11956" y="3091"/>
                  <a:pt x="11966" y="3095"/>
                </a:cubicBezTo>
                <a:cubicBezTo>
                  <a:pt x="11998" y="3149"/>
                  <a:pt x="12039" y="3193"/>
                  <a:pt x="12090" y="3228"/>
                </a:cubicBezTo>
                <a:cubicBezTo>
                  <a:pt x="12114" y="3264"/>
                  <a:pt x="12138" y="3302"/>
                  <a:pt x="12179" y="3323"/>
                </a:cubicBezTo>
                <a:cubicBezTo>
                  <a:pt x="12186" y="3351"/>
                  <a:pt x="12209" y="3367"/>
                  <a:pt x="12230" y="3385"/>
                </a:cubicBezTo>
                <a:cubicBezTo>
                  <a:pt x="12325" y="3529"/>
                  <a:pt x="12446" y="3655"/>
                  <a:pt x="12517" y="3825"/>
                </a:cubicBezTo>
                <a:cubicBezTo>
                  <a:pt x="12560" y="3777"/>
                  <a:pt x="12630" y="3787"/>
                  <a:pt x="12642" y="3723"/>
                </a:cubicBezTo>
                <a:moveTo>
                  <a:pt x="1765" y="1912"/>
                </a:moveTo>
                <a:cubicBezTo>
                  <a:pt x="1766" y="1912"/>
                  <a:pt x="1766" y="1912"/>
                  <a:pt x="1766" y="1912"/>
                </a:cubicBezTo>
                <a:cubicBezTo>
                  <a:pt x="1766" y="1911"/>
                  <a:pt x="1766" y="1911"/>
                  <a:pt x="1766" y="1911"/>
                </a:cubicBezTo>
                <a:lnTo>
                  <a:pt x="1767" y="1912"/>
                </a:lnTo>
                <a:lnTo>
                  <a:pt x="1766" y="1912"/>
                </a:lnTo>
                <a:lnTo>
                  <a:pt x="1766" y="1913"/>
                </a:lnTo>
                <a:cubicBezTo>
                  <a:pt x="1766" y="1913"/>
                  <a:pt x="1766" y="1912"/>
                  <a:pt x="1765" y="1912"/>
                </a:cubicBezTo>
                <a:moveTo>
                  <a:pt x="11104" y="2126"/>
                </a:moveTo>
                <a:cubicBezTo>
                  <a:pt x="11101" y="2123"/>
                  <a:pt x="11099" y="2120"/>
                  <a:pt x="11096" y="2117"/>
                </a:cubicBezTo>
                <a:cubicBezTo>
                  <a:pt x="11097" y="2118"/>
                  <a:pt x="11098" y="2118"/>
                  <a:pt x="11099" y="2119"/>
                </a:cubicBezTo>
                <a:cubicBezTo>
                  <a:pt x="11102" y="2121"/>
                  <a:pt x="11104" y="2123"/>
                  <a:pt x="11107" y="2125"/>
                </a:cubicBezTo>
                <a:cubicBezTo>
                  <a:pt x="11107" y="2125"/>
                  <a:pt x="11106" y="2125"/>
                  <a:pt x="11104" y="2126"/>
                </a:cubicBezTo>
                <a:moveTo>
                  <a:pt x="10592" y="1889"/>
                </a:moveTo>
                <a:cubicBezTo>
                  <a:pt x="10592" y="1888"/>
                  <a:pt x="10592" y="1889"/>
                  <a:pt x="10592" y="1888"/>
                </a:cubicBezTo>
                <a:cubicBezTo>
                  <a:pt x="10593" y="1887"/>
                  <a:pt x="10594" y="1886"/>
                  <a:pt x="10595" y="1885"/>
                </a:cubicBezTo>
                <a:lnTo>
                  <a:pt x="10598" y="1882"/>
                </a:lnTo>
                <a:lnTo>
                  <a:pt x="10592" y="1889"/>
                </a:lnTo>
                <a:lnTo>
                  <a:pt x="10593" y="1889"/>
                </a:lnTo>
                <a:lnTo>
                  <a:pt x="10592" y="1889"/>
                </a:lnTo>
                <a:moveTo>
                  <a:pt x="11122" y="2120"/>
                </a:moveTo>
                <a:cubicBezTo>
                  <a:pt x="11117" y="2121"/>
                  <a:pt x="11112" y="2123"/>
                  <a:pt x="11108" y="2125"/>
                </a:cubicBezTo>
                <a:cubicBezTo>
                  <a:pt x="11105" y="2123"/>
                  <a:pt x="11102" y="2121"/>
                  <a:pt x="11100" y="2119"/>
                </a:cubicBezTo>
                <a:cubicBezTo>
                  <a:pt x="11106" y="2122"/>
                  <a:pt x="11114" y="2123"/>
                  <a:pt x="11122" y="2120"/>
                </a:cubicBezTo>
                <a:moveTo>
                  <a:pt x="11081" y="2104"/>
                </a:moveTo>
                <a:cubicBezTo>
                  <a:pt x="11078" y="2102"/>
                  <a:pt x="11075" y="2099"/>
                  <a:pt x="11072" y="2097"/>
                </a:cubicBezTo>
                <a:cubicBezTo>
                  <a:pt x="11072" y="2096"/>
                  <a:pt x="11072" y="2096"/>
                  <a:pt x="11072" y="2096"/>
                </a:cubicBezTo>
                <a:cubicBezTo>
                  <a:pt x="11075" y="2099"/>
                  <a:pt x="11078" y="2102"/>
                  <a:pt x="11081" y="2104"/>
                </a:cubicBezTo>
                <a:moveTo>
                  <a:pt x="12560" y="3406"/>
                </a:moveTo>
                <a:lnTo>
                  <a:pt x="12561" y="3407"/>
                </a:lnTo>
                <a:lnTo>
                  <a:pt x="12562" y="3407"/>
                </a:lnTo>
                <a:cubicBezTo>
                  <a:pt x="12562" y="3408"/>
                  <a:pt x="12562" y="3408"/>
                  <a:pt x="12562" y="3409"/>
                </a:cubicBezTo>
                <a:cubicBezTo>
                  <a:pt x="12561" y="3408"/>
                  <a:pt x="12561" y="3407"/>
                  <a:pt x="12560" y="3406"/>
                </a:cubicBezTo>
                <a:moveTo>
                  <a:pt x="12517" y="3342"/>
                </a:moveTo>
                <a:cubicBezTo>
                  <a:pt x="12517" y="3341"/>
                  <a:pt x="12517" y="3340"/>
                  <a:pt x="12516" y="3340"/>
                </a:cubicBezTo>
                <a:cubicBezTo>
                  <a:pt x="12516" y="3341"/>
                  <a:pt x="12517" y="3342"/>
                  <a:pt x="12517" y="3342"/>
                </a:cubicBezTo>
                <a:moveTo>
                  <a:pt x="11857" y="2942"/>
                </a:moveTo>
                <a:cubicBezTo>
                  <a:pt x="11860" y="2940"/>
                  <a:pt x="11864" y="2939"/>
                  <a:pt x="11867" y="2936"/>
                </a:cubicBezTo>
                <a:cubicBezTo>
                  <a:pt x="11867" y="2938"/>
                  <a:pt x="11868" y="2941"/>
                  <a:pt x="11868" y="2943"/>
                </a:cubicBezTo>
                <a:cubicBezTo>
                  <a:pt x="11864" y="2942"/>
                  <a:pt x="11861" y="2942"/>
                  <a:pt x="11857" y="2942"/>
                </a:cubicBezTo>
                <a:moveTo>
                  <a:pt x="11939" y="3050"/>
                </a:moveTo>
                <a:cubicBezTo>
                  <a:pt x="11944" y="3054"/>
                  <a:pt x="11948" y="3060"/>
                  <a:pt x="11950" y="3067"/>
                </a:cubicBezTo>
                <a:cubicBezTo>
                  <a:pt x="11947" y="3060"/>
                  <a:pt x="11944" y="3054"/>
                  <a:pt x="11939" y="305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66" name=""/>
          <p:cNvSpPr/>
          <p:nvPr/>
        </p:nvSpPr>
        <p:spPr>
          <a:xfrm>
            <a:off x="9526680" y="2547000"/>
            <a:ext cx="14760" cy="11160"/>
          </a:xfrm>
          <a:custGeom>
            <a:avLst/>
            <a:gdLst/>
            <a:ahLst/>
            <a:rect l="0" t="0" r="r" b="b"/>
            <a:pathLst>
              <a:path w="42" h="32">
                <a:moveTo>
                  <a:pt x="41" y="31"/>
                </a:moveTo>
                <a:cubicBezTo>
                  <a:pt x="26" y="21"/>
                  <a:pt x="13" y="10"/>
                  <a:pt x="0" y="0"/>
                </a:cubicBezTo>
                <a:cubicBezTo>
                  <a:pt x="6" y="22"/>
                  <a:pt x="19" y="31"/>
                  <a:pt x="41" y="31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67" name=""/>
          <p:cNvSpPr/>
          <p:nvPr/>
        </p:nvSpPr>
        <p:spPr>
          <a:xfrm>
            <a:off x="5650200" y="3792600"/>
            <a:ext cx="5425560" cy="2063160"/>
          </a:xfrm>
          <a:custGeom>
            <a:avLst/>
            <a:gdLst/>
            <a:ahLst/>
            <a:rect l="0" t="0" r="r" b="b"/>
            <a:pathLst>
              <a:path w="15191" h="5954">
                <a:moveTo>
                  <a:pt x="15038" y="3545"/>
                </a:moveTo>
                <a:cubicBezTo>
                  <a:pt x="15043" y="3558"/>
                  <a:pt x="15041" y="3570"/>
                  <a:pt x="15032" y="3581"/>
                </a:cubicBezTo>
                <a:cubicBezTo>
                  <a:pt x="15051" y="3624"/>
                  <a:pt x="15128" y="3618"/>
                  <a:pt x="15120" y="3684"/>
                </a:cubicBezTo>
                <a:cubicBezTo>
                  <a:pt x="15190" y="3815"/>
                  <a:pt x="15122" y="3906"/>
                  <a:pt x="15032" y="3989"/>
                </a:cubicBezTo>
                <a:cubicBezTo>
                  <a:pt x="14779" y="4220"/>
                  <a:pt x="14494" y="4406"/>
                  <a:pt x="14198" y="4575"/>
                </a:cubicBezTo>
                <a:cubicBezTo>
                  <a:pt x="13136" y="5177"/>
                  <a:pt x="11997" y="5530"/>
                  <a:pt x="10784" y="5684"/>
                </a:cubicBezTo>
                <a:cubicBezTo>
                  <a:pt x="8666" y="5953"/>
                  <a:pt x="6705" y="5487"/>
                  <a:pt x="4853" y="4485"/>
                </a:cubicBezTo>
                <a:cubicBezTo>
                  <a:pt x="3994" y="4020"/>
                  <a:pt x="3233" y="3413"/>
                  <a:pt x="2500" y="2771"/>
                </a:cubicBezTo>
                <a:cubicBezTo>
                  <a:pt x="2069" y="2394"/>
                  <a:pt x="1662" y="1993"/>
                  <a:pt x="1245" y="1600"/>
                </a:cubicBezTo>
                <a:cubicBezTo>
                  <a:pt x="1236" y="1580"/>
                  <a:pt x="1228" y="1559"/>
                  <a:pt x="1219" y="1539"/>
                </a:cubicBezTo>
                <a:cubicBezTo>
                  <a:pt x="1195" y="1530"/>
                  <a:pt x="1171" y="1514"/>
                  <a:pt x="1149" y="1517"/>
                </a:cubicBezTo>
                <a:lnTo>
                  <a:pt x="1148" y="1517"/>
                </a:lnTo>
                <a:cubicBezTo>
                  <a:pt x="1130" y="1519"/>
                  <a:pt x="1134" y="1545"/>
                  <a:pt x="1149" y="1559"/>
                </a:cubicBezTo>
                <a:cubicBezTo>
                  <a:pt x="1186" y="1780"/>
                  <a:pt x="1268" y="1987"/>
                  <a:pt x="1362" y="2189"/>
                </a:cubicBezTo>
                <a:cubicBezTo>
                  <a:pt x="1426" y="2327"/>
                  <a:pt x="1478" y="2466"/>
                  <a:pt x="1487" y="2619"/>
                </a:cubicBezTo>
                <a:cubicBezTo>
                  <a:pt x="1627" y="2916"/>
                  <a:pt x="1558" y="3167"/>
                  <a:pt x="1306" y="3328"/>
                </a:cubicBezTo>
                <a:cubicBezTo>
                  <a:pt x="790" y="2926"/>
                  <a:pt x="573" y="2356"/>
                  <a:pt x="401" y="1757"/>
                </a:cubicBezTo>
                <a:cubicBezTo>
                  <a:pt x="337" y="1534"/>
                  <a:pt x="257" y="1317"/>
                  <a:pt x="182" y="1098"/>
                </a:cubicBezTo>
                <a:cubicBezTo>
                  <a:pt x="0" y="574"/>
                  <a:pt x="56" y="640"/>
                  <a:pt x="348" y="295"/>
                </a:cubicBezTo>
                <a:cubicBezTo>
                  <a:pt x="413" y="218"/>
                  <a:pt x="495" y="158"/>
                  <a:pt x="583" y="106"/>
                </a:cubicBezTo>
                <a:cubicBezTo>
                  <a:pt x="615" y="87"/>
                  <a:pt x="646" y="72"/>
                  <a:pt x="684" y="84"/>
                </a:cubicBezTo>
                <a:cubicBezTo>
                  <a:pt x="763" y="0"/>
                  <a:pt x="856" y="27"/>
                  <a:pt x="946" y="57"/>
                </a:cubicBezTo>
                <a:cubicBezTo>
                  <a:pt x="1211" y="148"/>
                  <a:pt x="1474" y="242"/>
                  <a:pt x="1739" y="335"/>
                </a:cubicBezTo>
                <a:cubicBezTo>
                  <a:pt x="1804" y="321"/>
                  <a:pt x="1860" y="348"/>
                  <a:pt x="1914" y="378"/>
                </a:cubicBezTo>
                <a:cubicBezTo>
                  <a:pt x="1979" y="361"/>
                  <a:pt x="2035" y="390"/>
                  <a:pt x="2091" y="415"/>
                </a:cubicBezTo>
                <a:cubicBezTo>
                  <a:pt x="2135" y="396"/>
                  <a:pt x="2176" y="420"/>
                  <a:pt x="2218" y="427"/>
                </a:cubicBezTo>
                <a:cubicBezTo>
                  <a:pt x="2785" y="514"/>
                  <a:pt x="3355" y="537"/>
                  <a:pt x="3926" y="462"/>
                </a:cubicBezTo>
                <a:cubicBezTo>
                  <a:pt x="3969" y="457"/>
                  <a:pt x="4012" y="455"/>
                  <a:pt x="4056" y="451"/>
                </a:cubicBezTo>
                <a:cubicBezTo>
                  <a:pt x="4107" y="446"/>
                  <a:pt x="4165" y="440"/>
                  <a:pt x="4189" y="494"/>
                </a:cubicBezTo>
                <a:cubicBezTo>
                  <a:pt x="4206" y="535"/>
                  <a:pt x="4181" y="592"/>
                  <a:pt x="4148" y="611"/>
                </a:cubicBezTo>
                <a:cubicBezTo>
                  <a:pt x="4005" y="699"/>
                  <a:pt x="3939" y="860"/>
                  <a:pt x="3809" y="957"/>
                </a:cubicBezTo>
                <a:cubicBezTo>
                  <a:pt x="3750" y="1001"/>
                  <a:pt x="3680" y="1016"/>
                  <a:pt x="3607" y="1031"/>
                </a:cubicBezTo>
                <a:cubicBezTo>
                  <a:pt x="3050" y="1149"/>
                  <a:pt x="2487" y="1164"/>
                  <a:pt x="1922" y="1122"/>
                </a:cubicBezTo>
                <a:cubicBezTo>
                  <a:pt x="1871" y="1118"/>
                  <a:pt x="1820" y="1106"/>
                  <a:pt x="1771" y="1113"/>
                </a:cubicBezTo>
                <a:cubicBezTo>
                  <a:pt x="1713" y="1121"/>
                  <a:pt x="1714" y="1168"/>
                  <a:pt x="1728" y="1214"/>
                </a:cubicBezTo>
                <a:cubicBezTo>
                  <a:pt x="1785" y="1224"/>
                  <a:pt x="1818" y="1258"/>
                  <a:pt x="1828" y="1313"/>
                </a:cubicBezTo>
                <a:cubicBezTo>
                  <a:pt x="1878" y="1333"/>
                  <a:pt x="1926" y="1355"/>
                  <a:pt x="1935" y="1417"/>
                </a:cubicBezTo>
                <a:cubicBezTo>
                  <a:pt x="1950" y="1414"/>
                  <a:pt x="1957" y="1421"/>
                  <a:pt x="1957" y="1435"/>
                </a:cubicBezTo>
                <a:cubicBezTo>
                  <a:pt x="2005" y="1452"/>
                  <a:pt x="2047" y="1476"/>
                  <a:pt x="2059" y="1532"/>
                </a:cubicBezTo>
                <a:cubicBezTo>
                  <a:pt x="2090" y="1550"/>
                  <a:pt x="2123" y="1565"/>
                  <a:pt x="2150" y="1589"/>
                </a:cubicBezTo>
                <a:cubicBezTo>
                  <a:pt x="2441" y="1846"/>
                  <a:pt x="2728" y="2109"/>
                  <a:pt x="3023" y="2363"/>
                </a:cubicBezTo>
                <a:cubicBezTo>
                  <a:pt x="3290" y="2594"/>
                  <a:pt x="3564" y="2816"/>
                  <a:pt x="3836" y="3042"/>
                </a:cubicBezTo>
                <a:cubicBezTo>
                  <a:pt x="3914" y="3092"/>
                  <a:pt x="3995" y="3140"/>
                  <a:pt x="4071" y="3194"/>
                </a:cubicBezTo>
                <a:cubicBezTo>
                  <a:pt x="4817" y="3712"/>
                  <a:pt x="5614" y="4133"/>
                  <a:pt x="6472" y="4433"/>
                </a:cubicBezTo>
                <a:cubicBezTo>
                  <a:pt x="6778" y="4540"/>
                  <a:pt x="7089" y="4637"/>
                  <a:pt x="7397" y="4739"/>
                </a:cubicBezTo>
                <a:cubicBezTo>
                  <a:pt x="7466" y="4723"/>
                  <a:pt x="7522" y="4755"/>
                  <a:pt x="7580" y="4785"/>
                </a:cubicBezTo>
                <a:cubicBezTo>
                  <a:pt x="7645" y="4769"/>
                  <a:pt x="7700" y="4798"/>
                  <a:pt x="7755" y="4827"/>
                </a:cubicBezTo>
                <a:cubicBezTo>
                  <a:pt x="7816" y="4807"/>
                  <a:pt x="7867" y="4838"/>
                  <a:pt x="7919" y="4860"/>
                </a:cubicBezTo>
                <a:cubicBezTo>
                  <a:pt x="7959" y="4843"/>
                  <a:pt x="7993" y="4855"/>
                  <a:pt x="8025" y="4879"/>
                </a:cubicBezTo>
                <a:cubicBezTo>
                  <a:pt x="8040" y="4874"/>
                  <a:pt x="8052" y="4877"/>
                  <a:pt x="8062" y="4889"/>
                </a:cubicBezTo>
                <a:cubicBezTo>
                  <a:pt x="8106" y="4871"/>
                  <a:pt x="8146" y="4894"/>
                  <a:pt x="8188" y="4899"/>
                </a:cubicBezTo>
                <a:cubicBezTo>
                  <a:pt x="8394" y="4925"/>
                  <a:pt x="8595" y="4987"/>
                  <a:pt x="8804" y="4987"/>
                </a:cubicBezTo>
                <a:cubicBezTo>
                  <a:pt x="8816" y="5008"/>
                  <a:pt x="8871" y="5034"/>
                  <a:pt x="8792" y="5042"/>
                </a:cubicBezTo>
                <a:cubicBezTo>
                  <a:pt x="8740" y="5048"/>
                  <a:pt x="8733" y="5061"/>
                  <a:pt x="8742" y="5076"/>
                </a:cubicBezTo>
                <a:cubicBezTo>
                  <a:pt x="8751" y="5089"/>
                  <a:pt x="8771" y="5104"/>
                  <a:pt x="8785" y="5118"/>
                </a:cubicBezTo>
                <a:cubicBezTo>
                  <a:pt x="9438" y="5178"/>
                  <a:pt x="10091" y="5158"/>
                  <a:pt x="10743" y="5096"/>
                </a:cubicBezTo>
                <a:cubicBezTo>
                  <a:pt x="10802" y="5084"/>
                  <a:pt x="10863" y="5073"/>
                  <a:pt x="10923" y="5062"/>
                </a:cubicBezTo>
                <a:cubicBezTo>
                  <a:pt x="11281" y="4994"/>
                  <a:pt x="11640" y="4926"/>
                  <a:pt x="11997" y="4858"/>
                </a:cubicBezTo>
                <a:cubicBezTo>
                  <a:pt x="12008" y="4847"/>
                  <a:pt x="12019" y="4841"/>
                  <a:pt x="12032" y="4839"/>
                </a:cubicBezTo>
                <a:cubicBezTo>
                  <a:pt x="12040" y="4838"/>
                  <a:pt x="12049" y="4839"/>
                  <a:pt x="12058" y="4842"/>
                </a:cubicBezTo>
                <a:cubicBezTo>
                  <a:pt x="12075" y="4823"/>
                  <a:pt x="12095" y="4818"/>
                  <a:pt x="12118" y="4826"/>
                </a:cubicBezTo>
                <a:cubicBezTo>
                  <a:pt x="12134" y="4807"/>
                  <a:pt x="12154" y="4802"/>
                  <a:pt x="12177" y="4810"/>
                </a:cubicBezTo>
                <a:cubicBezTo>
                  <a:pt x="12193" y="4790"/>
                  <a:pt x="12213" y="4785"/>
                  <a:pt x="12237" y="4794"/>
                </a:cubicBezTo>
                <a:cubicBezTo>
                  <a:pt x="12252" y="4774"/>
                  <a:pt x="12272" y="4768"/>
                  <a:pt x="12296" y="4777"/>
                </a:cubicBezTo>
                <a:cubicBezTo>
                  <a:pt x="12311" y="4756"/>
                  <a:pt x="12331" y="4751"/>
                  <a:pt x="12355" y="4760"/>
                </a:cubicBezTo>
                <a:lnTo>
                  <a:pt x="12355" y="4759"/>
                </a:lnTo>
                <a:cubicBezTo>
                  <a:pt x="12370" y="4739"/>
                  <a:pt x="12390" y="4733"/>
                  <a:pt x="12413" y="4742"/>
                </a:cubicBezTo>
                <a:lnTo>
                  <a:pt x="12414" y="4742"/>
                </a:lnTo>
                <a:cubicBezTo>
                  <a:pt x="12432" y="4734"/>
                  <a:pt x="12452" y="4728"/>
                  <a:pt x="12471" y="4723"/>
                </a:cubicBezTo>
                <a:lnTo>
                  <a:pt x="12473" y="4723"/>
                </a:lnTo>
                <a:cubicBezTo>
                  <a:pt x="12488" y="4702"/>
                  <a:pt x="12506" y="4696"/>
                  <a:pt x="12530" y="4704"/>
                </a:cubicBezTo>
                <a:lnTo>
                  <a:pt x="12532" y="4704"/>
                </a:lnTo>
                <a:cubicBezTo>
                  <a:pt x="12547" y="4684"/>
                  <a:pt x="12566" y="4677"/>
                  <a:pt x="12589" y="4686"/>
                </a:cubicBezTo>
                <a:lnTo>
                  <a:pt x="12591" y="4685"/>
                </a:lnTo>
                <a:lnTo>
                  <a:pt x="12592" y="4685"/>
                </a:lnTo>
                <a:lnTo>
                  <a:pt x="12591" y="4685"/>
                </a:lnTo>
                <a:cubicBezTo>
                  <a:pt x="12606" y="4664"/>
                  <a:pt x="12625" y="4658"/>
                  <a:pt x="12649" y="4666"/>
                </a:cubicBezTo>
                <a:lnTo>
                  <a:pt x="12650" y="4666"/>
                </a:lnTo>
                <a:cubicBezTo>
                  <a:pt x="12664" y="4645"/>
                  <a:pt x="12683" y="4639"/>
                  <a:pt x="12707" y="4647"/>
                </a:cubicBezTo>
                <a:lnTo>
                  <a:pt x="12708" y="4647"/>
                </a:lnTo>
                <a:cubicBezTo>
                  <a:pt x="12723" y="4626"/>
                  <a:pt x="12742" y="4619"/>
                  <a:pt x="12766" y="4627"/>
                </a:cubicBezTo>
                <a:cubicBezTo>
                  <a:pt x="12942" y="4556"/>
                  <a:pt x="13116" y="4484"/>
                  <a:pt x="13292" y="4412"/>
                </a:cubicBezTo>
                <a:cubicBezTo>
                  <a:pt x="13395" y="4404"/>
                  <a:pt x="13480" y="4348"/>
                  <a:pt x="13571" y="4306"/>
                </a:cubicBezTo>
                <a:cubicBezTo>
                  <a:pt x="13571" y="4295"/>
                  <a:pt x="13569" y="4284"/>
                  <a:pt x="13565" y="4275"/>
                </a:cubicBezTo>
                <a:cubicBezTo>
                  <a:pt x="13559" y="4260"/>
                  <a:pt x="13550" y="4248"/>
                  <a:pt x="13535" y="4238"/>
                </a:cubicBezTo>
                <a:cubicBezTo>
                  <a:pt x="13599" y="4199"/>
                  <a:pt x="13661" y="4155"/>
                  <a:pt x="13740" y="4148"/>
                </a:cubicBezTo>
                <a:cubicBezTo>
                  <a:pt x="13764" y="4148"/>
                  <a:pt x="13787" y="4145"/>
                  <a:pt x="13808" y="4132"/>
                </a:cubicBezTo>
                <a:cubicBezTo>
                  <a:pt x="13786" y="4137"/>
                  <a:pt x="13763" y="4143"/>
                  <a:pt x="13740" y="4148"/>
                </a:cubicBezTo>
                <a:cubicBezTo>
                  <a:pt x="13758" y="4132"/>
                  <a:pt x="13777" y="4118"/>
                  <a:pt x="13802" y="4130"/>
                </a:cubicBezTo>
                <a:cubicBezTo>
                  <a:pt x="13819" y="4096"/>
                  <a:pt x="13848" y="4081"/>
                  <a:pt x="13885" y="4078"/>
                </a:cubicBezTo>
                <a:cubicBezTo>
                  <a:pt x="13896" y="4056"/>
                  <a:pt x="13912" y="4045"/>
                  <a:pt x="13938" y="4052"/>
                </a:cubicBezTo>
                <a:cubicBezTo>
                  <a:pt x="13954" y="4033"/>
                  <a:pt x="13972" y="4019"/>
                  <a:pt x="13999" y="4025"/>
                </a:cubicBezTo>
                <a:cubicBezTo>
                  <a:pt x="14006" y="4014"/>
                  <a:pt x="14015" y="4007"/>
                  <a:pt x="14028" y="4006"/>
                </a:cubicBezTo>
                <a:cubicBezTo>
                  <a:pt x="14085" y="3957"/>
                  <a:pt x="14148" y="3922"/>
                  <a:pt x="14220" y="3902"/>
                </a:cubicBezTo>
                <a:cubicBezTo>
                  <a:pt x="14262" y="3869"/>
                  <a:pt x="14303" y="3835"/>
                  <a:pt x="14357" y="3827"/>
                </a:cubicBezTo>
                <a:cubicBezTo>
                  <a:pt x="14376" y="3796"/>
                  <a:pt x="14408" y="3786"/>
                  <a:pt x="14439" y="3774"/>
                </a:cubicBezTo>
                <a:cubicBezTo>
                  <a:pt x="14603" y="3646"/>
                  <a:pt x="14789" y="3548"/>
                  <a:pt x="14935" y="3381"/>
                </a:cubicBezTo>
                <a:cubicBezTo>
                  <a:pt x="14965" y="3453"/>
                  <a:pt x="15049" y="3467"/>
                  <a:pt x="15038" y="3545"/>
                </a:cubicBezTo>
                <a:moveTo>
                  <a:pt x="1937" y="1474"/>
                </a:moveTo>
                <a:cubicBezTo>
                  <a:pt x="1938" y="1474"/>
                  <a:pt x="1938" y="1474"/>
                  <a:pt x="1938" y="1474"/>
                </a:cubicBezTo>
                <a:cubicBezTo>
                  <a:pt x="1938" y="1475"/>
                  <a:pt x="1938" y="1474"/>
                  <a:pt x="1938" y="1474"/>
                </a:cubicBezTo>
                <a:cubicBezTo>
                  <a:pt x="1938" y="1475"/>
                  <a:pt x="1939" y="1474"/>
                  <a:pt x="1939" y="1474"/>
                </a:cubicBezTo>
                <a:lnTo>
                  <a:pt x="1938" y="1474"/>
                </a:lnTo>
                <a:cubicBezTo>
                  <a:pt x="1939" y="1474"/>
                  <a:pt x="1939" y="1473"/>
                  <a:pt x="1940" y="1473"/>
                </a:cubicBezTo>
                <a:cubicBezTo>
                  <a:pt x="1938" y="1473"/>
                  <a:pt x="1938" y="1473"/>
                  <a:pt x="1937" y="1474"/>
                </a:cubicBezTo>
                <a:moveTo>
                  <a:pt x="12676" y="4784"/>
                </a:moveTo>
                <a:cubicBezTo>
                  <a:pt x="12671" y="4786"/>
                  <a:pt x="12667" y="4788"/>
                  <a:pt x="12663" y="4791"/>
                </a:cubicBezTo>
                <a:cubicBezTo>
                  <a:pt x="12664" y="4791"/>
                  <a:pt x="12665" y="4790"/>
                  <a:pt x="12667" y="4790"/>
                </a:cubicBezTo>
                <a:cubicBezTo>
                  <a:pt x="12671" y="4789"/>
                  <a:pt x="12675" y="4788"/>
                  <a:pt x="12679" y="4786"/>
                </a:cubicBezTo>
                <a:cubicBezTo>
                  <a:pt x="12678" y="4786"/>
                  <a:pt x="12677" y="4785"/>
                  <a:pt x="12676" y="4784"/>
                </a:cubicBezTo>
                <a:moveTo>
                  <a:pt x="12001" y="4859"/>
                </a:moveTo>
                <a:cubicBezTo>
                  <a:pt x="12001" y="4860"/>
                  <a:pt x="12001" y="4860"/>
                  <a:pt x="12001" y="4860"/>
                </a:cubicBezTo>
                <a:cubicBezTo>
                  <a:pt x="12002" y="4862"/>
                  <a:pt x="12002" y="4864"/>
                  <a:pt x="12003" y="4865"/>
                </a:cubicBezTo>
                <a:lnTo>
                  <a:pt x="12005" y="4870"/>
                </a:lnTo>
                <a:lnTo>
                  <a:pt x="12001" y="4860"/>
                </a:lnTo>
                <a:cubicBezTo>
                  <a:pt x="12001" y="4859"/>
                  <a:pt x="12002" y="4860"/>
                  <a:pt x="12002" y="4859"/>
                </a:cubicBezTo>
                <a:cubicBezTo>
                  <a:pt x="12002" y="4860"/>
                  <a:pt x="12001" y="4859"/>
                  <a:pt x="12001" y="4859"/>
                </a:cubicBezTo>
                <a:moveTo>
                  <a:pt x="12694" y="4798"/>
                </a:moveTo>
                <a:cubicBezTo>
                  <a:pt x="12689" y="4794"/>
                  <a:pt x="12684" y="4790"/>
                  <a:pt x="12680" y="4787"/>
                </a:cubicBezTo>
                <a:cubicBezTo>
                  <a:pt x="12676" y="4788"/>
                  <a:pt x="12672" y="4789"/>
                  <a:pt x="12668" y="4790"/>
                </a:cubicBezTo>
                <a:cubicBezTo>
                  <a:pt x="12677" y="4789"/>
                  <a:pt x="12686" y="4791"/>
                  <a:pt x="12694" y="4798"/>
                </a:cubicBezTo>
                <a:moveTo>
                  <a:pt x="12641" y="4800"/>
                </a:moveTo>
                <a:cubicBezTo>
                  <a:pt x="12637" y="4802"/>
                  <a:pt x="12632" y="4803"/>
                  <a:pt x="12628" y="4805"/>
                </a:cubicBezTo>
                <a:cubicBezTo>
                  <a:pt x="12628" y="4805"/>
                  <a:pt x="12627" y="4805"/>
                  <a:pt x="12627" y="4806"/>
                </a:cubicBezTo>
                <a:cubicBezTo>
                  <a:pt x="12632" y="4804"/>
                  <a:pt x="12637" y="4802"/>
                  <a:pt x="12641" y="4800"/>
                </a:cubicBezTo>
                <a:moveTo>
                  <a:pt x="14824" y="3877"/>
                </a:moveTo>
                <a:cubicBezTo>
                  <a:pt x="14825" y="3877"/>
                  <a:pt x="14825" y="3876"/>
                  <a:pt x="14826" y="3877"/>
                </a:cubicBezTo>
                <a:lnTo>
                  <a:pt x="14827" y="3876"/>
                </a:lnTo>
                <a:cubicBezTo>
                  <a:pt x="14827" y="3876"/>
                  <a:pt x="14827" y="3875"/>
                  <a:pt x="14828" y="3875"/>
                </a:cubicBezTo>
                <a:cubicBezTo>
                  <a:pt x="14826" y="3875"/>
                  <a:pt x="14825" y="3876"/>
                  <a:pt x="14824" y="3877"/>
                </a:cubicBezTo>
                <a:moveTo>
                  <a:pt x="14751" y="3933"/>
                </a:moveTo>
                <a:cubicBezTo>
                  <a:pt x="14751" y="3934"/>
                  <a:pt x="14750" y="3936"/>
                  <a:pt x="14749" y="3936"/>
                </a:cubicBezTo>
                <a:cubicBezTo>
                  <a:pt x="14749" y="3935"/>
                  <a:pt x="14751" y="3934"/>
                  <a:pt x="14751" y="3933"/>
                </a:cubicBezTo>
                <a:moveTo>
                  <a:pt x="13845" y="4139"/>
                </a:moveTo>
                <a:cubicBezTo>
                  <a:pt x="13848" y="4142"/>
                  <a:pt x="13852" y="4145"/>
                  <a:pt x="13854" y="4150"/>
                </a:cubicBezTo>
                <a:cubicBezTo>
                  <a:pt x="13856" y="4147"/>
                  <a:pt x="13857" y="4145"/>
                  <a:pt x="13859" y="4142"/>
                </a:cubicBezTo>
                <a:cubicBezTo>
                  <a:pt x="13854" y="4141"/>
                  <a:pt x="13850" y="4140"/>
                  <a:pt x="13845" y="4139"/>
                </a:cubicBezTo>
                <a:moveTo>
                  <a:pt x="13980" y="4047"/>
                </a:moveTo>
                <a:cubicBezTo>
                  <a:pt x="13988" y="4045"/>
                  <a:pt x="13994" y="4039"/>
                  <a:pt x="13999" y="4032"/>
                </a:cubicBezTo>
                <a:cubicBezTo>
                  <a:pt x="13993" y="4038"/>
                  <a:pt x="13987" y="4044"/>
                  <a:pt x="13980" y="404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68" name=""/>
          <p:cNvSpPr/>
          <p:nvPr/>
        </p:nvSpPr>
        <p:spPr>
          <a:xfrm>
            <a:off x="10092600" y="5481360"/>
            <a:ext cx="20880" cy="7920"/>
          </a:xfrm>
          <a:custGeom>
            <a:avLst/>
            <a:gdLst/>
            <a:ahLst/>
            <a:rect l="0" t="0" r="r" b="b"/>
            <a:pathLst>
              <a:path w="59" h="28">
                <a:moveTo>
                  <a:pt x="58" y="8"/>
                </a:moveTo>
                <a:cubicBezTo>
                  <a:pt x="39" y="14"/>
                  <a:pt x="18" y="21"/>
                  <a:pt x="0" y="27"/>
                </a:cubicBezTo>
                <a:cubicBezTo>
                  <a:pt x="14" y="6"/>
                  <a:pt x="34" y="0"/>
                  <a:pt x="58" y="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69" name=""/>
          <p:cNvSpPr txBox="1"/>
          <p:nvPr/>
        </p:nvSpPr>
        <p:spPr>
          <a:xfrm>
            <a:off x="6545160" y="636480"/>
            <a:ext cx="611028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LOGIN PAGE</a:t>
            </a:r>
            <a:endParaRPr b="0" lang="en-US" sz="7000" spc="-1" strike="noStrike">
              <a:latin typeface="Times New Roman"/>
            </a:endParaRPr>
          </a:p>
        </p:txBody>
      </p:sp>
      <p:sp>
        <p:nvSpPr>
          <p:cNvPr id="170" name=""/>
          <p:cNvSpPr txBox="1"/>
          <p:nvPr/>
        </p:nvSpPr>
        <p:spPr>
          <a:xfrm>
            <a:off x="9682560" y="3148200"/>
            <a:ext cx="821340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Emails verified using following regex</a:t>
            </a:r>
            <a:endParaRPr b="0" lang="en-US" sz="3520" spc="-1" strike="noStrike">
              <a:latin typeface="Times New Roman"/>
            </a:endParaRPr>
          </a:p>
        </p:txBody>
      </p:sp>
      <p:sp>
        <p:nvSpPr>
          <p:cNvPr id="171" name=""/>
          <p:cNvSpPr txBox="1"/>
          <p:nvPr/>
        </p:nvSpPr>
        <p:spPr>
          <a:xfrm>
            <a:off x="9682560" y="3725640"/>
            <a:ext cx="9201240" cy="3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420" spc="-1" strike="noStrike">
                <a:solidFill>
                  <a:srgbClr val="ffffff"/>
                </a:solidFill>
                <a:latin typeface="HKGroteskMedium"/>
              </a:rPr>
              <a:t>r'([A-Za-z0-9]+[.-_])*[A-Za-z0-9]+@[A-Za-z0-9-]+\.[A-Z|a-z]'</a:t>
            </a:r>
            <a:endParaRPr b="0" lang="en-US" sz="2420" spc="-1" strike="noStrike">
              <a:latin typeface="Times New Roman"/>
            </a:endParaRPr>
          </a:p>
        </p:txBody>
      </p:sp>
      <p:sp>
        <p:nvSpPr>
          <p:cNvPr id="172" name=""/>
          <p:cNvSpPr txBox="1"/>
          <p:nvPr/>
        </p:nvSpPr>
        <p:spPr>
          <a:xfrm>
            <a:off x="11134440" y="4698720"/>
            <a:ext cx="5913720" cy="52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3520" spc="-1" strike="noStrike">
                <a:solidFill>
                  <a:srgbClr val="ffffff"/>
                </a:solidFill>
                <a:latin typeface="HKGroteskMedium"/>
              </a:rPr>
              <a:t>Passwords are encrypted  </a:t>
            </a:r>
            <a:endParaRPr b="0" lang="en-US" sz="352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</p:sp>
      <p:sp>
        <p:nvSpPr>
          <p:cNvPr id="174" name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rect l="0" t="0" r="r" b="b"/>
            <a:pathLst>
              <a:path w="50801" h="28576">
                <a:moveTo>
                  <a:pt x="0" y="0"/>
                </a:moveTo>
                <a:lnTo>
                  <a:pt x="50800" y="0"/>
                </a:lnTo>
                <a:lnTo>
                  <a:pt x="50800" y="28575"/>
                </a:lnTo>
                <a:lnTo>
                  <a:pt x="0" y="28575"/>
                </a:lnTo>
                <a:lnTo>
                  <a:pt x="0" y="0"/>
                </a:lnTo>
                <a:close/>
              </a:path>
            </a:pathLst>
          </a:custGeom>
          <a:solidFill>
            <a:srgbClr val="191824"/>
          </a:solidFill>
          <a:ln w="0">
            <a:noFill/>
          </a:ln>
        </p:spPr>
      </p:sp>
      <p:pic>
        <p:nvPicPr>
          <p:cNvPr id="175" name="" descr=""/>
          <p:cNvPicPr/>
          <p:nvPr/>
        </p:nvPicPr>
        <p:blipFill>
          <a:blip r:embed="rId1"/>
          <a:stretch/>
        </p:blipFill>
        <p:spPr>
          <a:xfrm>
            <a:off x="1201680" y="2228040"/>
            <a:ext cx="3561840" cy="7762680"/>
          </a:xfrm>
          <a:prstGeom prst="rect">
            <a:avLst/>
          </a:prstGeom>
          <a:ln w="0">
            <a:noFill/>
          </a:ln>
        </p:spPr>
      </p:pic>
      <p:pic>
        <p:nvPicPr>
          <p:cNvPr id="176" name="" descr=""/>
          <p:cNvPicPr/>
          <p:nvPr/>
        </p:nvPicPr>
        <p:blipFill>
          <a:blip r:embed="rId2"/>
          <a:stretch/>
        </p:blipFill>
        <p:spPr>
          <a:xfrm>
            <a:off x="7410600" y="2228040"/>
            <a:ext cx="6343200" cy="7762680"/>
          </a:xfrm>
          <a:prstGeom prst="rect">
            <a:avLst/>
          </a:prstGeom>
          <a:ln w="0">
            <a:noFill/>
          </a:ln>
        </p:spPr>
      </p:pic>
      <p:pic>
        <p:nvPicPr>
          <p:cNvPr id="177" name="" descr=""/>
          <p:cNvPicPr/>
          <p:nvPr/>
        </p:nvPicPr>
        <p:blipFill>
          <a:blip r:embed="rId3"/>
          <a:stretch/>
        </p:blipFill>
        <p:spPr>
          <a:xfrm>
            <a:off x="13664880" y="2228040"/>
            <a:ext cx="3590640" cy="7762680"/>
          </a:xfrm>
          <a:prstGeom prst="rect">
            <a:avLst/>
          </a:prstGeom>
          <a:ln w="0">
            <a:noFill/>
          </a:ln>
        </p:spPr>
      </p:pic>
      <p:sp>
        <p:nvSpPr>
          <p:cNvPr id="178" name=""/>
          <p:cNvSpPr txBox="1"/>
          <p:nvPr/>
        </p:nvSpPr>
        <p:spPr>
          <a:xfrm>
            <a:off x="4524480" y="636480"/>
            <a:ext cx="11031480" cy="1033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1" lang="en-US" sz="7000" spc="-1" strike="noStrike">
                <a:solidFill>
                  <a:srgbClr val="ffffff"/>
                </a:solidFill>
                <a:latin typeface="HKGrotesk"/>
              </a:rPr>
              <a:t>REGISTRATION PAGES</a:t>
            </a:r>
            <a:endParaRPr b="0" lang="en-US" sz="7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LibreOffice/7.2.1.2$Linux_X86_64 LibreOffice_project/87b77fad49947c1441b67c559c339af8f3517e22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cp:revision>0</cp:revision>
  <dc:subject/>
  <dc:title/>
</cp:coreProperties>
</file>